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purl.oclc.org/ooxml/officeDocument/relationships/extendedProperties" Target="docProps/app.xml"/><Relationship Id="rId2" Type="http://schemas.openxmlformats.org/package/2006/relationships/metadata/core-properties" Target="docProps/core.xml"/><Relationship Id="rId1" Type="http://purl.oclc.org/ooxml/officeDocument/relationships/officeDocument" Target="ppt/presentation.xml"/><Relationship Id="rId4" Type="http://purl.oclc.org/ooxml/officeDocument/relationships/customProperties" Target="docProps/custom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48" r:id="rId1"/>
    <p:sldMasterId id="2147483720" r:id="rId2"/>
  </p:sldMasterIdLst>
  <p:notesMasterIdLst>
    <p:notesMasterId r:id="rId11"/>
  </p:notesMasterIdLst>
  <p:handoutMasterIdLst>
    <p:handoutMasterId r:id="rId12"/>
  </p:handoutMasterIdLst>
  <p:sldIdLst>
    <p:sldId id="2147377709" r:id="rId3"/>
    <p:sldId id="2147377710" r:id="rId4"/>
    <p:sldId id="2147377714" r:id="rId5"/>
    <p:sldId id="2147377716" r:id="rId6"/>
    <p:sldId id="2147377711" r:id="rId7"/>
    <p:sldId id="2147377712" r:id="rId8"/>
    <p:sldId id="2147377713" r:id="rId9"/>
    <p:sldId id="214737769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F84"/>
    <a:srgbClr val="A9ECFF"/>
    <a:srgbClr val="FF8888"/>
    <a:srgbClr val="0066CC"/>
    <a:srgbClr val="66E1B3"/>
    <a:srgbClr val="99CC00"/>
    <a:srgbClr val="FFC849"/>
    <a:srgbClr val="009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purl.oclc.org/ooxml/drawingml/main" xmlns:r="http://purl.oclc.org/ooxml/officeDocument/relationships" xmlns:p1510="http://schemas.microsoft.com/office/powerpoint/2015/10/main">
  <p1510:revLst>
    <p1510:client id="{5921D6D8-5371-4EC5-83FE-522D249A7F90}" v="211" dt="2023-08-21T14:20:37.838"/>
  </p1510:revLst>
</p1510:revInfo>
</file>

<file path=ppt/tableStyles.xml><?xml version="1.0" encoding="utf-8"?>
<a:tblStyleLst xmlns:a="http://purl.oclc.org/ooxml/drawingml/main" def="{5C22544A-7EE6-4342-B048-85BDC9FD1C3A}">
  <a:tblStyle styleId="{B301B821-A1FF-4177-AEE7-76D212191A09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/>
          </a:solidFill>
        </a:fill>
      </a:tcStyle>
    </a:wholeTbl>
    <a:band1H>
      <a:tcStyle>
        <a:tcBdr/>
        <a:fill>
          <a:solidFill>
            <a:srgbClr val="E9EBF5"/>
          </a:solidFill>
        </a:fill>
      </a:tcStyle>
    </a:band1H>
    <a:band1V>
      <a:tcStyle>
        <a:tcBdr/>
        <a:fill>
          <a:solidFill>
            <a:srgbClr val="E9EBF5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Row>
  </a:tblStyle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1FECB4D8-DB02-4DC6-A0A2-4F2EBAE1DC90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/>
          </a:solidFill>
        </a:fill>
      </a:tcStyle>
    </a:wholeTbl>
    <a:band1H>
      <a:tcStyle>
        <a:tcBdr/>
        <a:fill>
          <a:solidFill>
            <a:srgbClr val="F0F0F0"/>
          </a:solidFill>
        </a:fill>
      </a:tcStyle>
    </a:band1H>
    <a:band1V>
      <a:tcStyle>
        <a:tcBdr/>
        <a:fill>
          <a:solidFill>
            <a:srgbClr val="F0F0F0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A5A5A5"/>
          </a:solidFill>
        </a:fill>
      </a:tcStyle>
    </a:firstRow>
  </a:tblStyle>
  <a:tblStyle styleId="{69012ECD-51FC-41F1-AA8D-1B2483CD663E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>
          <a:top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Row>
  </a:tblStyle>
  <a:tblStyle styleId="{93296810-A885-4BE3-A3E7-6D5BEEA58F3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BF1E9"/>
          </a:solidFill>
        </a:fill>
      </a:tcStyle>
    </a:wholeTbl>
    <a:band1H>
      <a:tcStyle>
        <a:tcBdr/>
        <a:fill>
          <a:solidFill>
            <a:srgbClr val="D5E3CF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5E3CF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70AD47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70AD47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70AD47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70AD47"/>
          </a:solidFill>
        </a:fill>
      </a:tcStyle>
    </a:firstRow>
  </a:tblStyle>
  <a:tblStyle styleId="{7DF18680-E054-41AD-8BC1-D1AEF772440D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AEFF7"/>
          </a:solidFill>
        </a:fill>
      </a:tcStyle>
    </a:wholeTbl>
    <a:band1H>
      <a:tcStyle>
        <a:tcBdr/>
        <a:fill>
          <a:solidFill>
            <a:srgbClr val="D2DEEF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2DEEF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5B9BD5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5B9BD5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5B9BD5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5B9BD5"/>
          </a:solidFill>
        </a:fill>
      </a:tcStyle>
    </a:firstRow>
  </a:tblStyle>
  <a:tblStyle styleId="{912C8C85-51F0-491E-9774-3900AFEF0FD7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70AD47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70AD47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70AD47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70AD47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>
          <a:top>
            <a:ln w="3172" cap="flat" cmpd="sng" algn="ctr">
              <a:solidFill>
                <a:srgbClr val="70AD47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70AD47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3172" cap="flat" cmpd="sng" algn="ctr">
              <a:solidFill>
                <a:srgbClr val="70AD47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70AD47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3172" cap="flat" cmpd="sng" algn="ctr">
              <a:solidFill>
                <a:srgbClr val="70AD47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70AD47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70AD47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70AD47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A5A5A5"/>
          </a:solidFill>
        </a:fill>
      </a:tcStyle>
    </a:wholeTbl>
    <a:band1H>
      <a:tcStyle>
        <a:tcBdr/>
        <a:fill>
          <a:solidFill>
            <a:srgbClr val="A5A5A5"/>
          </a:solidFill>
        </a:fill>
      </a:tcStyle>
    </a:band1H>
    <a:band2H>
      <a:tcStyle>
        <a:tcBdr/>
        <a:fill>
          <a:solidFill>
            <a:srgbClr val="A5A5A5"/>
          </a:solidFill>
        </a:fill>
      </a:tcStyle>
    </a:band2H>
    <a:band1V>
      <a:tcStyle>
        <a:tcBdr>
          <a:top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A5A5A5"/>
          </a:solidFill>
        </a:fill>
      </a:tcStyle>
    </a:band1V>
    <a:band2V>
      <a:tcStyle>
        <a:tcBdr/>
        <a:fill>
          <a:solidFill>
            <a:srgbClr val="A5A5A5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A5A5A5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A5A5A5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A5A5A5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A5A5A5"/>
          </a:solidFill>
        </a:fill>
      </a:tcStyle>
    </a:firstRow>
  </a:tblStyle>
</a:tblStyleLst>
</file>

<file path=ppt/viewProps.xml><?xml version="1.0" encoding="utf-8"?>
<p:viewPr xmlns:a="http://purl.oclc.org/ooxml/drawingml/main" xmlns:r="http://purl.oclc.org/ooxml/officeDocument/relationships" xmlns:p="http://purl.oclc.org/ooxml/presentationml/main" lastView="sldThumbnailView">
  <p:normalViewPr>
    <p:restoredLeft sz="15.62%"/>
    <p:restoredTop sz="94.66%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6.xml"/><Relationship Id="rId13" Type="http://purl.oclc.org/ooxml/officeDocument/relationships/presProps" Target="presProps.xml"/><Relationship Id="rId18" Type="http://schemas.microsoft.com/office/2015/10/relationships/revisionInfo" Target="revisionInfo.xml"/><Relationship Id="rId3" Type="http://purl.oclc.org/ooxml/officeDocument/relationships/slide" Target="slides/slide1.xml"/><Relationship Id="rId7" Type="http://purl.oclc.org/ooxml/officeDocument/relationships/slide" Target="slides/slide5.xml"/><Relationship Id="rId12" Type="http://purl.oclc.org/ooxml/officeDocument/relationships/handoutMaster" Target="handoutMasters/handoutMaster1.xml"/><Relationship Id="rId17" Type="http://schemas.microsoft.com/office/2016/11/relationships/changesInfo" Target="changesInfos/changesInfo1.xml"/><Relationship Id="rId2" Type="http://purl.oclc.org/ooxml/officeDocument/relationships/slideMaster" Target="slideMasters/slideMaster2.xml"/><Relationship Id="rId16" Type="http://purl.oclc.org/ooxml/officeDocument/relationships/tableStyles" Target="tableStyles.xml"/><Relationship Id="rId1" Type="http://purl.oclc.org/ooxml/officeDocument/relationships/slideMaster" Target="slideMasters/slideMaster1.xml"/><Relationship Id="rId6" Type="http://purl.oclc.org/ooxml/officeDocument/relationships/slide" Target="slides/slide4.xml"/><Relationship Id="rId11" Type="http://purl.oclc.org/ooxml/officeDocument/relationships/notesMaster" Target="notesMasters/notesMaster1.xml"/><Relationship Id="rId5" Type="http://purl.oclc.org/ooxml/officeDocument/relationships/slide" Target="slides/slide3.xml"/><Relationship Id="rId15" Type="http://purl.oclc.org/ooxml/officeDocument/relationships/theme" Target="theme/theme1.xml"/><Relationship Id="rId10" Type="http://purl.oclc.org/ooxml/officeDocument/relationships/slide" Target="slides/slide8.xml"/><Relationship Id="rId4" Type="http://purl.oclc.org/ooxml/officeDocument/relationships/slide" Target="slides/slide2.xml"/><Relationship Id="rId9" Type="http://purl.oclc.org/ooxml/officeDocument/relationships/slide" Target="slides/slide7.xml"/><Relationship Id="rId14" Type="http://purl.oclc.org/ooxml/officeDocument/relationships/viewProps" Target="viewProps.xml"/></Relationships>
</file>

<file path=ppt/changesInfos/changesInfo1.xml><?xml version="1.0" encoding="utf-8"?>
<pc:chgInfo xmlns:a="http://purl.oclc.org/ooxml/drawingml/main" xmlns:r="http://purl.oclc.org/ooxml/officeDocument/relationships" xmlns:ac="http://schemas.microsoft.com/office/drawing/2013/main/command" xmlns:pc="http://schemas.microsoft.com/office/powerpoint/2013/main/command">
  <pc:docChgLst>
    <pc:chgData name="bastien CHASSAGNOL" userId="5147dea5b81ac1f3" providerId="LiveId" clId="{5921D6D8-5371-4EC5-83FE-522D249A7F90}"/>
    <pc:docChg chg="custSel addSld delSld modSld">
      <pc:chgData name="bastien CHASSAGNOL" userId="5147dea5b81ac1f3" providerId="LiveId" clId="{5921D6D8-5371-4EC5-83FE-522D249A7F90}" dt="2023-08-22T14:08:58.415" v="762" actId="47"/>
      <pc:docMkLst>
        <pc:docMk/>
      </pc:docMkLst>
      <pc:sldChg chg="del">
        <pc:chgData name="bastien CHASSAGNOL" userId="5147dea5b81ac1f3" providerId="LiveId" clId="{5921D6D8-5371-4EC5-83FE-522D249A7F90}" dt="2023-08-21T08:21:22.571" v="752" actId="47"/>
        <pc:sldMkLst>
          <pc:docMk/>
          <pc:sldMk cId="0" sldId="2147374626"/>
        </pc:sldMkLst>
      </pc:sldChg>
      <pc:sldChg chg="del">
        <pc:chgData name="bastien CHASSAGNOL" userId="5147dea5b81ac1f3" providerId="LiveId" clId="{5921D6D8-5371-4EC5-83FE-522D249A7F90}" dt="2023-08-21T08:21:12.985" v="750" actId="47"/>
        <pc:sldMkLst>
          <pc:docMk/>
          <pc:sldMk cId="0" sldId="2147377699"/>
        </pc:sldMkLst>
      </pc:sldChg>
      <pc:sldChg chg="del">
        <pc:chgData name="bastien CHASSAGNOL" userId="5147dea5b81ac1f3" providerId="LiveId" clId="{5921D6D8-5371-4EC5-83FE-522D249A7F90}" dt="2023-08-21T08:21:18.864" v="751" actId="47"/>
        <pc:sldMkLst>
          <pc:docMk/>
          <pc:sldMk cId="0" sldId="2147377700"/>
        </pc:sldMkLst>
      </pc:sldChg>
      <pc:sldChg chg="addSp delSp modSp add mod">
        <pc:chgData name="bastien CHASSAGNOL" userId="5147dea5b81ac1f3" providerId="LiveId" clId="{5921D6D8-5371-4EC5-83FE-522D249A7F90}" dt="2023-08-15T14:30:21.426" v="259" actId="207"/>
        <pc:sldMkLst>
          <pc:docMk/>
          <pc:sldMk cId="610029696" sldId="2147377714"/>
        </pc:sldMkLst>
        <pc:spChg chg="add mod">
          <ac:chgData name="bastien CHASSAGNOL" userId="5147dea5b81ac1f3" providerId="LiveId" clId="{5921D6D8-5371-4EC5-83FE-522D249A7F90}" dt="2023-08-15T14:30:21.426" v="259" actId="207"/>
          <ac:spMkLst>
            <pc:docMk/>
            <pc:sldMk cId="610029696" sldId="2147377714"/>
            <ac:spMk id="40" creationId="{90C67E69-09C0-52F4-2D4C-6481040B9296}"/>
          </ac:spMkLst>
        </pc:spChg>
        <pc:spChg chg="add mod">
          <ac:chgData name="bastien CHASSAGNOL" userId="5147dea5b81ac1f3" providerId="LiveId" clId="{5921D6D8-5371-4EC5-83FE-522D249A7F90}" dt="2023-08-15T14:29:31.721" v="256" actId="2711"/>
          <ac:spMkLst>
            <pc:docMk/>
            <pc:sldMk cId="610029696" sldId="2147377714"/>
            <ac:spMk id="41" creationId="{CD5085B7-F28A-B9D1-54FD-EF5DA7DC8AC7}"/>
          </ac:spMkLst>
        </pc:spChg>
        <pc:spChg chg="add mod">
          <ac:chgData name="bastien CHASSAGNOL" userId="5147dea5b81ac1f3" providerId="LiveId" clId="{5921D6D8-5371-4EC5-83FE-522D249A7F90}" dt="2023-08-15T14:30:09.878" v="258" actId="207"/>
          <ac:spMkLst>
            <pc:docMk/>
            <pc:sldMk cId="610029696" sldId="2147377714"/>
            <ac:spMk id="42" creationId="{E5649DBF-BBC4-E177-99D4-73FF549E9768}"/>
          </ac:spMkLst>
        </pc:spChg>
        <pc:spChg chg="add mod">
          <ac:chgData name="bastien CHASSAGNOL" userId="5147dea5b81ac1f3" providerId="LiveId" clId="{5921D6D8-5371-4EC5-83FE-522D249A7F90}" dt="2023-08-15T14:29:31.721" v="256" actId="2711"/>
          <ac:spMkLst>
            <pc:docMk/>
            <pc:sldMk cId="610029696" sldId="2147377714"/>
            <ac:spMk id="43" creationId="{F7888C27-2223-6174-E72F-BDBD74DBEB51}"/>
          </ac:spMkLst>
        </pc:spChg>
        <pc:spChg chg="mod ord">
          <ac:chgData name="bastien CHASSAGNOL" userId="5147dea5b81ac1f3" providerId="LiveId" clId="{5921D6D8-5371-4EC5-83FE-522D249A7F90}" dt="2023-08-15T14:29:31.721" v="256" actId="2711"/>
          <ac:spMkLst>
            <pc:docMk/>
            <pc:sldMk cId="610029696" sldId="2147377714"/>
            <ac:spMk id="282" creationId="{B87D68AC-C8F0-44E7-8B4F-F7153B615952}"/>
          </ac:spMkLst>
        </pc:spChg>
        <pc:picChg chg="del">
          <ac:chgData name="bastien CHASSAGNOL" userId="5147dea5b81ac1f3" providerId="LiveId" clId="{5921D6D8-5371-4EC5-83FE-522D249A7F90}" dt="2023-08-15T09:31:45.948" v="2" actId="478"/>
          <ac:picMkLst>
            <pc:docMk/>
            <pc:sldMk cId="610029696" sldId="2147377714"/>
            <ac:picMk id="3" creationId="{FA4449CE-D41F-DD31-61C7-4E3B38B8A9AE}"/>
          </ac:picMkLst>
        </pc:picChg>
        <pc:picChg chg="del">
          <ac:chgData name="bastien CHASSAGNOL" userId="5147dea5b81ac1f3" providerId="LiveId" clId="{5921D6D8-5371-4EC5-83FE-522D249A7F90}" dt="2023-08-15T09:31:44.228" v="1" actId="478"/>
          <ac:picMkLst>
            <pc:docMk/>
            <pc:sldMk cId="610029696" sldId="2147377714"/>
            <ac:picMk id="4" creationId="{0A523401-5BF2-11F3-3A52-DEBAAF97FCB4}"/>
          </ac:picMkLst>
        </pc:picChg>
        <pc:picChg chg="add del mod ord">
          <ac:chgData name="bastien CHASSAGNOL" userId="5147dea5b81ac1f3" providerId="LiveId" clId="{5921D6D8-5371-4EC5-83FE-522D249A7F90}" dt="2023-08-15T14:20:25.278" v="108" actId="478"/>
          <ac:picMkLst>
            <pc:docMk/>
            <pc:sldMk cId="610029696" sldId="2147377714"/>
            <ac:picMk id="5" creationId="{E1FD064B-FDA2-BF3F-A436-07689B88C27F}"/>
          </ac:picMkLst>
        </pc:picChg>
        <pc:picChg chg="add mod ord">
          <ac:chgData name="bastien CHASSAGNOL" userId="5147dea5b81ac1f3" providerId="LiveId" clId="{5921D6D8-5371-4EC5-83FE-522D249A7F90}" dt="2023-08-15T14:28:31.490" v="223" actId="170"/>
          <ac:picMkLst>
            <pc:docMk/>
            <pc:sldMk cId="610029696" sldId="2147377714"/>
            <ac:picMk id="7" creationId="{81653FD5-1D35-942C-7DD6-FF3951CBA7CA}"/>
          </ac:picMkLst>
        </pc:picChg>
        <pc:picChg chg="add mod modCrop">
          <ac:chgData name="bastien CHASSAGNOL" userId="5147dea5b81ac1f3" providerId="LiveId" clId="{5921D6D8-5371-4EC5-83FE-522D249A7F90}" dt="2023-08-15T14:27:44.119" v="206" actId="1036"/>
          <ac:picMkLst>
            <pc:docMk/>
            <pc:sldMk cId="610029696" sldId="2147377714"/>
            <ac:picMk id="13" creationId="{0224B329-E0ED-EFDB-9370-C96FE531C9E1}"/>
          </ac:picMkLst>
        </pc:picChg>
        <pc:picChg chg="add del">
          <ac:chgData name="bastien CHASSAGNOL" userId="5147dea5b81ac1f3" providerId="LiveId" clId="{5921D6D8-5371-4EC5-83FE-522D249A7F90}" dt="2023-08-15T13:25:30.543" v="67" actId="478"/>
          <ac:picMkLst>
            <pc:docMk/>
            <pc:sldMk cId="610029696" sldId="2147377714"/>
            <ac:picMk id="31" creationId="{841B7FB3-1941-E94E-8AFD-714BB717BE72}"/>
          </ac:picMkLst>
        </pc:picChg>
        <pc:picChg chg="add mod modCrop">
          <ac:chgData name="bastien CHASSAGNOL" userId="5147dea5b81ac1f3" providerId="LiveId" clId="{5921D6D8-5371-4EC5-83FE-522D249A7F90}" dt="2023-08-15T13:27:32.714" v="88" actId="14100"/>
          <ac:picMkLst>
            <pc:docMk/>
            <pc:sldMk cId="610029696" sldId="2147377714"/>
            <ac:picMk id="33" creationId="{C579E44F-D06F-8887-7CE7-8C6045BE7748}"/>
          </ac:picMkLst>
        </pc:picChg>
        <pc:picChg chg="add del mod modCrop">
          <ac:chgData name="bastien CHASSAGNOL" userId="5147dea5b81ac1f3" providerId="LiveId" clId="{5921D6D8-5371-4EC5-83FE-522D249A7F90}" dt="2023-08-15T13:27:10.234" v="83" actId="478"/>
          <ac:picMkLst>
            <pc:docMk/>
            <pc:sldMk cId="610029696" sldId="2147377714"/>
            <ac:picMk id="34" creationId="{11C5D37B-D322-96CB-76D0-B2E49A3EB094}"/>
          </ac:picMkLst>
        </pc:picChg>
        <pc:picChg chg="add mod">
          <ac:chgData name="bastien CHASSAGNOL" userId="5147dea5b81ac1f3" providerId="LiveId" clId="{5921D6D8-5371-4EC5-83FE-522D249A7F90}" dt="2023-08-15T14:16:45.836" v="97" actId="14100"/>
          <ac:picMkLst>
            <pc:docMk/>
            <pc:sldMk cId="610029696" sldId="2147377714"/>
            <ac:picMk id="36" creationId="{B29D3184-D7D8-0AD5-DB53-69A0DEB45173}"/>
          </ac:picMkLst>
        </pc:picChg>
        <pc:picChg chg="add mod ord">
          <ac:chgData name="bastien CHASSAGNOL" userId="5147dea5b81ac1f3" providerId="LiveId" clId="{5921D6D8-5371-4EC5-83FE-522D249A7F90}" dt="2023-08-15T14:20:43.371" v="112" actId="1076"/>
          <ac:picMkLst>
            <pc:docMk/>
            <pc:sldMk cId="610029696" sldId="2147377714"/>
            <ac:picMk id="38" creationId="{172DD2EE-BDAA-7E70-A082-86FE4FEC249B}"/>
          </ac:picMkLst>
        </pc:picChg>
        <pc:cxnChg chg="add del mod">
          <ac:chgData name="bastien CHASSAGNOL" userId="5147dea5b81ac1f3" providerId="LiveId" clId="{5921D6D8-5371-4EC5-83FE-522D249A7F90}" dt="2023-08-15T13:23:49.980" v="58" actId="478"/>
          <ac:cxnSpMkLst>
            <pc:docMk/>
            <pc:sldMk cId="610029696" sldId="2147377714"/>
            <ac:cxnSpMk id="9" creationId="{6B8D1C11-7411-3846-A968-9DBF7003C24F}"/>
          </ac:cxnSpMkLst>
        </pc:cxnChg>
        <pc:cxnChg chg="add mod">
          <ac:chgData name="bastien CHASSAGNOL" userId="5147dea5b81ac1f3" providerId="LiveId" clId="{5921D6D8-5371-4EC5-83FE-522D249A7F90}" dt="2023-08-15T14:21:28.451" v="118" actId="1076"/>
          <ac:cxnSpMkLst>
            <pc:docMk/>
            <pc:sldMk cId="610029696" sldId="2147377714"/>
            <ac:cxnSpMk id="14" creationId="{55FF2A62-7C49-0CCF-5A3B-879EED067EF3}"/>
          </ac:cxnSpMkLst>
        </pc:cxnChg>
        <pc:cxnChg chg="add mod">
          <ac:chgData name="bastien CHASSAGNOL" userId="5147dea5b81ac1f3" providerId="LiveId" clId="{5921D6D8-5371-4EC5-83FE-522D249A7F90}" dt="2023-08-15T13:24:19.013" v="64" actId="12788"/>
          <ac:cxnSpMkLst>
            <pc:docMk/>
            <pc:sldMk cId="610029696" sldId="2147377714"/>
            <ac:cxnSpMk id="27" creationId="{A03D13D4-DF30-8129-41C7-4D12D1A29916}"/>
          </ac:cxnSpMkLst>
        </pc:cxnChg>
        <pc:cxnChg chg="add mod ord">
          <ac:chgData name="bastien CHASSAGNOL" userId="5147dea5b81ac1f3" providerId="LiveId" clId="{5921D6D8-5371-4EC5-83FE-522D249A7F90}" dt="2023-08-15T14:28:37.654" v="224" actId="166"/>
          <ac:cxnSpMkLst>
            <pc:docMk/>
            <pc:sldMk cId="610029696" sldId="2147377714"/>
            <ac:cxnSpMk id="28" creationId="{40607B23-6107-647E-75D5-0176E949A74D}"/>
          </ac:cxnSpMkLst>
        </pc:cxnChg>
        <pc:cxnChg chg="add mod ord">
          <ac:chgData name="bastien CHASSAGNOL" userId="5147dea5b81ac1f3" providerId="LiveId" clId="{5921D6D8-5371-4EC5-83FE-522D249A7F90}" dt="2023-08-15T14:21:09.101" v="115" actId="1076"/>
          <ac:cxnSpMkLst>
            <pc:docMk/>
            <pc:sldMk cId="610029696" sldId="2147377714"/>
            <ac:cxnSpMk id="29" creationId="{EDB046A3-BEC6-BFA2-3995-3465FEB4E9DF}"/>
          </ac:cxnSpMkLst>
        </pc:cxnChg>
      </pc:sldChg>
      <pc:sldChg chg="new del">
        <pc:chgData name="bastien CHASSAGNOL" userId="5147dea5b81ac1f3" providerId="LiveId" clId="{5921D6D8-5371-4EC5-83FE-522D249A7F90}" dt="2023-08-16T09:58:49.266" v="262" actId="47"/>
        <pc:sldMkLst>
          <pc:docMk/>
          <pc:sldMk cId="1281127479" sldId="2147377715"/>
        </pc:sldMkLst>
      </pc:sldChg>
      <pc:sldChg chg="addSp delSp modSp add mod">
        <pc:chgData name="bastien CHASSAGNOL" userId="5147dea5b81ac1f3" providerId="LiveId" clId="{5921D6D8-5371-4EC5-83FE-522D249A7F90}" dt="2023-08-18T08:39:30.417" v="743" actId="20577"/>
        <pc:sldMkLst>
          <pc:docMk/>
          <pc:sldMk cId="3469200681" sldId="2147377716"/>
        </pc:sldMkLst>
        <pc:spChg chg="mod topLvl">
          <ac:chgData name="bastien CHASSAGNOL" userId="5147dea5b81ac1f3" providerId="LiveId" clId="{5921D6D8-5371-4EC5-83FE-522D249A7F90}" dt="2023-08-16T10:34:50.288" v="634" actId="14100"/>
          <ac:spMkLst>
            <pc:docMk/>
            <pc:sldMk cId="3469200681" sldId="2147377716"/>
            <ac:spMk id="8" creationId="{DA00F092-234D-0D2B-00F8-EEA0C05E1DCB}"/>
          </ac:spMkLst>
        </pc:spChg>
        <pc:spChg chg="add mod">
          <ac:chgData name="bastien CHASSAGNOL" userId="5147dea5b81ac1f3" providerId="LiveId" clId="{5921D6D8-5371-4EC5-83FE-522D249A7F90}" dt="2023-08-16T10:38:03.137" v="667" actId="1076"/>
          <ac:spMkLst>
            <pc:docMk/>
            <pc:sldMk cId="3469200681" sldId="2147377716"/>
            <ac:spMk id="15" creationId="{FE413003-18D7-618E-D9D2-3D24C732B420}"/>
          </ac:spMkLst>
        </pc:spChg>
        <pc:spChg chg="add mod">
          <ac:chgData name="bastien CHASSAGNOL" userId="5147dea5b81ac1f3" providerId="LiveId" clId="{5921D6D8-5371-4EC5-83FE-522D249A7F90}" dt="2023-08-16T10:38:37.909" v="700" actId="1076"/>
          <ac:spMkLst>
            <pc:docMk/>
            <pc:sldMk cId="3469200681" sldId="2147377716"/>
            <ac:spMk id="16" creationId="{5BDE8EB3-86E6-9623-77E7-AD2A991BB272}"/>
          </ac:spMkLst>
        </pc:spChg>
        <pc:spChg chg="add mod">
          <ac:chgData name="bastien CHASSAGNOL" userId="5147dea5b81ac1f3" providerId="LiveId" clId="{5921D6D8-5371-4EC5-83FE-522D249A7F90}" dt="2023-08-16T10:39:05.759" v="705" actId="208"/>
          <ac:spMkLst>
            <pc:docMk/>
            <pc:sldMk cId="3469200681" sldId="2147377716"/>
            <ac:spMk id="17" creationId="{B38F3273-2BD1-C1A3-FF29-A8BA179135BE}"/>
          </ac:spMkLst>
        </pc:spChg>
        <pc:spChg chg="add mod">
          <ac:chgData name="bastien CHASSAGNOL" userId="5147dea5b81ac1f3" providerId="LiveId" clId="{5921D6D8-5371-4EC5-83FE-522D249A7F90}" dt="2023-08-16T10:39:13.438" v="706" actId="208"/>
          <ac:spMkLst>
            <pc:docMk/>
            <pc:sldMk cId="3469200681" sldId="2147377716"/>
            <ac:spMk id="18" creationId="{B7BB15F4-D14C-6299-4F5F-62FDFDDD62D7}"/>
          </ac:spMkLst>
        </pc:spChg>
        <pc:spChg chg="mod">
          <ac:chgData name="bastien CHASSAGNOL" userId="5147dea5b81ac1f3" providerId="LiveId" clId="{5921D6D8-5371-4EC5-83FE-522D249A7F90}" dt="2023-08-16T10:21:20.016" v="434" actId="20577"/>
          <ac:spMkLst>
            <pc:docMk/>
            <pc:sldMk cId="3469200681" sldId="2147377716"/>
            <ac:spMk id="40" creationId="{90C67E69-09C0-52F4-2D4C-6481040B9296}"/>
          </ac:spMkLst>
        </pc:spChg>
        <pc:spChg chg="mod">
          <ac:chgData name="bastien CHASSAGNOL" userId="5147dea5b81ac1f3" providerId="LiveId" clId="{5921D6D8-5371-4EC5-83FE-522D249A7F90}" dt="2023-08-18T08:39:30.417" v="743" actId="20577"/>
          <ac:spMkLst>
            <pc:docMk/>
            <pc:sldMk cId="3469200681" sldId="2147377716"/>
            <ac:spMk id="41" creationId="{CD5085B7-F28A-B9D1-54FD-EF5DA7DC8AC7}"/>
          </ac:spMkLst>
        </pc:spChg>
        <pc:spChg chg="del">
          <ac:chgData name="bastien CHASSAGNOL" userId="5147dea5b81ac1f3" providerId="LiveId" clId="{5921D6D8-5371-4EC5-83FE-522D249A7F90}" dt="2023-08-16T10:11:23.894" v="310" actId="478"/>
          <ac:spMkLst>
            <pc:docMk/>
            <pc:sldMk cId="3469200681" sldId="2147377716"/>
            <ac:spMk id="42" creationId="{E5649DBF-BBC4-E177-99D4-73FF549E9768}"/>
          </ac:spMkLst>
        </pc:spChg>
        <pc:spChg chg="mod">
          <ac:chgData name="bastien CHASSAGNOL" userId="5147dea5b81ac1f3" providerId="LiveId" clId="{5921D6D8-5371-4EC5-83FE-522D249A7F90}" dt="2023-08-16T10:38:34.630" v="699" actId="1076"/>
          <ac:spMkLst>
            <pc:docMk/>
            <pc:sldMk cId="3469200681" sldId="2147377716"/>
            <ac:spMk id="43" creationId="{F7888C27-2223-6174-E72F-BDBD74DBEB51}"/>
          </ac:spMkLst>
        </pc:spChg>
        <pc:spChg chg="ord">
          <ac:chgData name="bastien CHASSAGNOL" userId="5147dea5b81ac1f3" providerId="LiveId" clId="{5921D6D8-5371-4EC5-83FE-522D249A7F90}" dt="2023-08-16T10:36:34.143" v="641" actId="167"/>
          <ac:spMkLst>
            <pc:docMk/>
            <pc:sldMk cId="3469200681" sldId="2147377716"/>
            <ac:spMk id="282" creationId="{B87D68AC-C8F0-44E7-8B4F-F7153B615952}"/>
          </ac:spMkLst>
        </pc:spChg>
        <pc:grpChg chg="add del mod">
          <ac:chgData name="bastien CHASSAGNOL" userId="5147dea5b81ac1f3" providerId="LiveId" clId="{5921D6D8-5371-4EC5-83FE-522D249A7F90}" dt="2023-08-16T10:20:59.234" v="431" actId="478"/>
          <ac:grpSpMkLst>
            <pc:docMk/>
            <pc:sldMk cId="3469200681" sldId="2147377716"/>
            <ac:grpSpMk id="5" creationId="{2CCD633F-5A6D-0A94-C007-5E1E3EA81774}"/>
          </ac:grpSpMkLst>
        </pc:grpChg>
        <pc:picChg chg="add mod">
          <ac:chgData name="bastien CHASSAGNOL" userId="5147dea5b81ac1f3" providerId="LiveId" clId="{5921D6D8-5371-4EC5-83FE-522D249A7F90}" dt="2023-08-18T08:38:25.610" v="710" actId="1076"/>
          <ac:picMkLst>
            <pc:docMk/>
            <pc:sldMk cId="3469200681" sldId="2147377716"/>
            <ac:picMk id="2" creationId="{43A51177-0976-3C62-87AD-EB94B2655E0F}"/>
          </ac:picMkLst>
        </pc:picChg>
        <pc:picChg chg="add mod">
          <ac:chgData name="bastien CHASSAGNOL" userId="5147dea5b81ac1f3" providerId="LiveId" clId="{5921D6D8-5371-4EC5-83FE-522D249A7F90}" dt="2023-08-18T08:38:22.418" v="709" actId="14100"/>
          <ac:picMkLst>
            <pc:docMk/>
            <pc:sldMk cId="3469200681" sldId="2147377716"/>
            <ac:picMk id="3" creationId="{C705D3E4-05A9-D6CB-4544-24B3449C7E8B}"/>
          </ac:picMkLst>
        </pc:picChg>
        <pc:picChg chg="add mod">
          <ac:chgData name="bastien CHASSAGNOL" userId="5147dea5b81ac1f3" providerId="LiveId" clId="{5921D6D8-5371-4EC5-83FE-522D249A7F90}" dt="2023-08-18T08:38:44.782" v="719" actId="1076"/>
          <ac:picMkLst>
            <pc:docMk/>
            <pc:sldMk cId="3469200681" sldId="2147377716"/>
            <ac:picMk id="4" creationId="{A05C7FDF-7623-9197-91C0-75914E273DAB}"/>
          </ac:picMkLst>
        </pc:picChg>
        <pc:picChg chg="del mod topLvl">
          <ac:chgData name="bastien CHASSAGNOL" userId="5147dea5b81ac1f3" providerId="LiveId" clId="{5921D6D8-5371-4EC5-83FE-522D249A7F90}" dt="2023-08-16T10:20:59.234" v="431" actId="478"/>
          <ac:picMkLst>
            <pc:docMk/>
            <pc:sldMk cId="3469200681" sldId="2147377716"/>
            <ac:picMk id="6" creationId="{E7C729B3-B14C-F0C2-FBB5-17CA3A9EADF4}"/>
          </ac:picMkLst>
        </pc:picChg>
        <pc:picChg chg="del">
          <ac:chgData name="bastien CHASSAGNOL" userId="5147dea5b81ac1f3" providerId="LiveId" clId="{5921D6D8-5371-4EC5-83FE-522D249A7F90}" dt="2023-08-16T10:05:17.105" v="275" actId="478"/>
          <ac:picMkLst>
            <pc:docMk/>
            <pc:sldMk cId="3469200681" sldId="2147377716"/>
            <ac:picMk id="7" creationId="{81653FD5-1D35-942C-7DD6-FF3951CBA7CA}"/>
          </ac:picMkLst>
        </pc:picChg>
        <pc:picChg chg="add del mod ord">
          <ac:chgData name="bastien CHASSAGNOL" userId="5147dea5b81ac1f3" providerId="LiveId" clId="{5921D6D8-5371-4EC5-83FE-522D249A7F90}" dt="2023-08-16T10:26:13.864" v="604" actId="478"/>
          <ac:picMkLst>
            <pc:docMk/>
            <pc:sldMk cId="3469200681" sldId="2147377716"/>
            <ac:picMk id="10" creationId="{8F3F767B-02FC-6AD7-70B8-4CF44D9499A0}"/>
          </ac:picMkLst>
        </pc:picChg>
        <pc:picChg chg="add mod ord">
          <ac:chgData name="bastien CHASSAGNOL" userId="5147dea5b81ac1f3" providerId="LiveId" clId="{5921D6D8-5371-4EC5-83FE-522D249A7F90}" dt="2023-08-16T10:36:42.771" v="644" actId="14100"/>
          <ac:picMkLst>
            <pc:docMk/>
            <pc:sldMk cId="3469200681" sldId="2147377716"/>
            <ac:picMk id="12" creationId="{138A8598-2D91-2965-7409-821983D3425C}"/>
          </ac:picMkLst>
        </pc:picChg>
        <pc:picChg chg="del">
          <ac:chgData name="bastien CHASSAGNOL" userId="5147dea5b81ac1f3" providerId="LiveId" clId="{5921D6D8-5371-4EC5-83FE-522D249A7F90}" dt="2023-08-16T10:05:14.479" v="272" actId="478"/>
          <ac:picMkLst>
            <pc:docMk/>
            <pc:sldMk cId="3469200681" sldId="2147377716"/>
            <ac:picMk id="13" creationId="{0224B329-E0ED-EFDB-9370-C96FE531C9E1}"/>
          </ac:picMkLst>
        </pc:picChg>
        <pc:picChg chg="del">
          <ac:chgData name="bastien CHASSAGNOL" userId="5147dea5b81ac1f3" providerId="LiveId" clId="{5921D6D8-5371-4EC5-83FE-522D249A7F90}" dt="2023-08-16T10:05:16.295" v="274" actId="478"/>
          <ac:picMkLst>
            <pc:docMk/>
            <pc:sldMk cId="3469200681" sldId="2147377716"/>
            <ac:picMk id="33" creationId="{C579E44F-D06F-8887-7CE7-8C6045BE7748}"/>
          </ac:picMkLst>
        </pc:picChg>
        <pc:picChg chg="del">
          <ac:chgData name="bastien CHASSAGNOL" userId="5147dea5b81ac1f3" providerId="LiveId" clId="{5921D6D8-5371-4EC5-83FE-522D249A7F90}" dt="2023-08-16T10:05:15.409" v="273" actId="478"/>
          <ac:picMkLst>
            <pc:docMk/>
            <pc:sldMk cId="3469200681" sldId="2147377716"/>
            <ac:picMk id="36" creationId="{B29D3184-D7D8-0AD5-DB53-69A0DEB45173}"/>
          </ac:picMkLst>
        </pc:picChg>
        <pc:picChg chg="del">
          <ac:chgData name="bastien CHASSAGNOL" userId="5147dea5b81ac1f3" providerId="LiveId" clId="{5921D6D8-5371-4EC5-83FE-522D249A7F90}" dt="2023-08-16T09:58:52.974" v="263" actId="478"/>
          <ac:picMkLst>
            <pc:docMk/>
            <pc:sldMk cId="3469200681" sldId="2147377716"/>
            <ac:picMk id="38" creationId="{172DD2EE-BDAA-7E70-A082-86FE4FEC249B}"/>
          </ac:picMkLst>
        </pc:picChg>
        <pc:picChg chg="add mod">
          <ac:chgData name="bastien CHASSAGNOL" userId="5147dea5b81ac1f3" providerId="LiveId" clId="{5921D6D8-5371-4EC5-83FE-522D249A7F90}" dt="2023-08-16T10:34:37.428" v="631" actId="1076"/>
          <ac:picMkLst>
            <pc:docMk/>
            <pc:sldMk cId="3469200681" sldId="2147377716"/>
            <ac:picMk id="1026" creationId="{83740A4F-1994-535C-92CD-44644811DB47}"/>
          </ac:picMkLst>
        </pc:picChg>
        <pc:picChg chg="add del mod">
          <ac:chgData name="bastien CHASSAGNOL" userId="5147dea5b81ac1f3" providerId="LiveId" clId="{5921D6D8-5371-4EC5-83FE-522D249A7F90}" dt="2023-08-16T10:09:46.275" v="295" actId="478"/>
          <ac:picMkLst>
            <pc:docMk/>
            <pc:sldMk cId="3469200681" sldId="2147377716"/>
            <ac:picMk id="1028" creationId="{B34C49F8-F8A3-821E-C8EA-716D35200C27}"/>
          </ac:picMkLst>
        </pc:picChg>
        <pc:picChg chg="add mod">
          <ac:chgData name="bastien CHASSAGNOL" userId="5147dea5b81ac1f3" providerId="LiveId" clId="{5921D6D8-5371-4EC5-83FE-522D249A7F90}" dt="2023-08-18T08:38:48.948" v="720" actId="14100"/>
          <ac:picMkLst>
            <pc:docMk/>
            <pc:sldMk cId="3469200681" sldId="2147377716"/>
            <ac:picMk id="1030" creationId="{26C3F7E9-289F-8A23-A82F-075C71EAB35C}"/>
          </ac:picMkLst>
        </pc:picChg>
        <pc:picChg chg="add mod">
          <ac:chgData name="bastien CHASSAGNOL" userId="5147dea5b81ac1f3" providerId="LiveId" clId="{5921D6D8-5371-4EC5-83FE-522D249A7F90}" dt="2023-08-18T08:38:58.768" v="724" actId="1076"/>
          <ac:picMkLst>
            <pc:docMk/>
            <pc:sldMk cId="3469200681" sldId="2147377716"/>
            <ac:picMk id="1032" creationId="{DCDD4F9A-73AA-2B9A-B0F0-F3F9E58F8966}"/>
          </ac:picMkLst>
        </pc:picChg>
        <pc:picChg chg="add mod">
          <ac:chgData name="bastien CHASSAGNOL" userId="5147dea5b81ac1f3" providerId="LiveId" clId="{5921D6D8-5371-4EC5-83FE-522D249A7F90}" dt="2023-08-16T10:36:51.535" v="645" actId="171"/>
          <ac:picMkLst>
            <pc:docMk/>
            <pc:sldMk cId="3469200681" sldId="2147377716"/>
            <ac:picMk id="1034" creationId="{2C58D377-C8DB-AE5A-0669-2D108D801AE0}"/>
          </ac:picMkLst>
        </pc:picChg>
        <pc:picChg chg="add mod">
          <ac:chgData name="bastien CHASSAGNOL" userId="5147dea5b81ac1f3" providerId="LiveId" clId="{5921D6D8-5371-4EC5-83FE-522D249A7F90}" dt="2023-08-16T10:34:26.506" v="629" actId="14100"/>
          <ac:picMkLst>
            <pc:docMk/>
            <pc:sldMk cId="3469200681" sldId="2147377716"/>
            <ac:picMk id="1036" creationId="{B7A903A2-B4FA-E318-BB6F-4B30025F34DC}"/>
          </ac:picMkLst>
        </pc:picChg>
        <pc:cxnChg chg="del">
          <ac:chgData name="bastien CHASSAGNOL" userId="5147dea5b81ac1f3" providerId="LiveId" clId="{5921D6D8-5371-4EC5-83FE-522D249A7F90}" dt="2023-08-16T10:18:32.672" v="400" actId="478"/>
          <ac:cxnSpMkLst>
            <pc:docMk/>
            <pc:sldMk cId="3469200681" sldId="2147377716"/>
            <ac:cxnSpMk id="14" creationId="{55FF2A62-7C49-0CCF-5A3B-879EED067EF3}"/>
          </ac:cxnSpMkLst>
        </pc:cxnChg>
        <pc:cxnChg chg="del">
          <ac:chgData name="bastien CHASSAGNOL" userId="5147dea5b81ac1f3" providerId="LiveId" clId="{5921D6D8-5371-4EC5-83FE-522D249A7F90}" dt="2023-08-16T10:18:35.462" v="401" actId="478"/>
          <ac:cxnSpMkLst>
            <pc:docMk/>
            <pc:sldMk cId="3469200681" sldId="2147377716"/>
            <ac:cxnSpMk id="27" creationId="{A03D13D4-DF30-8129-41C7-4D12D1A29916}"/>
          </ac:cxnSpMkLst>
        </pc:cxnChg>
        <pc:cxnChg chg="del">
          <ac:chgData name="bastien CHASSAGNOL" userId="5147dea5b81ac1f3" providerId="LiveId" clId="{5921D6D8-5371-4EC5-83FE-522D249A7F90}" dt="2023-08-16T10:18:35.462" v="401" actId="478"/>
          <ac:cxnSpMkLst>
            <pc:docMk/>
            <pc:sldMk cId="3469200681" sldId="2147377716"/>
            <ac:cxnSpMk id="28" creationId="{40607B23-6107-647E-75D5-0176E949A74D}"/>
          </ac:cxnSpMkLst>
        </pc:cxnChg>
        <pc:cxnChg chg="del">
          <ac:chgData name="bastien CHASSAGNOL" userId="5147dea5b81ac1f3" providerId="LiveId" clId="{5921D6D8-5371-4EC5-83FE-522D249A7F90}" dt="2023-08-16T10:18:00.277" v="391" actId="478"/>
          <ac:cxnSpMkLst>
            <pc:docMk/>
            <pc:sldMk cId="3469200681" sldId="2147377716"/>
            <ac:cxnSpMk id="29" creationId="{EDB046A3-BEC6-BFA2-3995-3465FEB4E9DF}"/>
          </ac:cxnSpMkLst>
        </pc:cxnChg>
      </pc:sldChg>
      <pc:sldChg chg="new del">
        <pc:chgData name="bastien CHASSAGNOL" userId="5147dea5b81ac1f3" providerId="LiveId" clId="{5921D6D8-5371-4EC5-83FE-522D249A7F90}" dt="2023-08-18T08:47:37.496" v="746" actId="47"/>
        <pc:sldMkLst>
          <pc:docMk/>
          <pc:sldMk cId="537601725" sldId="2147377717"/>
        </pc:sldMkLst>
      </pc:sldChg>
      <pc:sldChg chg="add del">
        <pc:chgData name="bastien CHASSAGNOL" userId="5147dea5b81ac1f3" providerId="LiveId" clId="{5921D6D8-5371-4EC5-83FE-522D249A7F90}" dt="2023-08-16T09:58:57.604" v="265" actId="47"/>
        <pc:sldMkLst>
          <pc:docMk/>
          <pc:sldMk cId="1600458033" sldId="2147377717"/>
        </pc:sldMkLst>
      </pc:sldChg>
      <pc:sldChg chg="addSp delSp modSp add del mod">
        <pc:chgData name="bastien CHASSAGNOL" userId="5147dea5b81ac1f3" providerId="LiveId" clId="{5921D6D8-5371-4EC5-83FE-522D249A7F90}" dt="2023-08-22T14:08:58.415" v="762" actId="47"/>
        <pc:sldMkLst>
          <pc:docMk/>
          <pc:sldMk cId="2809458160" sldId="2147377717"/>
        </pc:sldMkLst>
        <pc:grpChg chg="del">
          <ac:chgData name="bastien CHASSAGNOL" userId="5147dea5b81ac1f3" providerId="LiveId" clId="{5921D6D8-5371-4EC5-83FE-522D249A7F90}" dt="2023-08-21T14:19:46.437" v="754" actId="478"/>
          <ac:grpSpMkLst>
            <pc:docMk/>
            <pc:sldMk cId="2809458160" sldId="2147377717"/>
            <ac:grpSpMk id="285" creationId="{680F4C94-B3F9-952F-4BC0-D8EB1C181A20}"/>
          </ac:grpSpMkLst>
        </pc:grpChg>
        <pc:picChg chg="add mod">
          <ac:chgData name="bastien CHASSAGNOL" userId="5147dea5b81ac1f3" providerId="LiveId" clId="{5921D6D8-5371-4EC5-83FE-522D249A7F90}" dt="2023-08-21T14:20:37.838" v="761" actId="1076"/>
          <ac:picMkLst>
            <pc:docMk/>
            <pc:sldMk cId="2809458160" sldId="2147377717"/>
            <ac:picMk id="1026" creationId="{0FA48960-70CD-E2F6-E15E-79144966AFE5}"/>
          </ac:picMkLst>
        </pc:picChg>
      </pc:sldChg>
      <pc:sldChg chg="addSp delSp modSp add del">
        <pc:chgData name="bastien CHASSAGNOL" userId="5147dea5b81ac1f3" providerId="LiveId" clId="{5921D6D8-5371-4EC5-83FE-522D249A7F90}" dt="2023-08-18T09:20:46.004" v="749" actId="47"/>
        <pc:sldMkLst>
          <pc:docMk/>
          <pc:sldMk cId="1910252850" sldId="2147377718"/>
        </pc:sldMkLst>
        <pc:spChg chg="add mod">
          <ac:chgData name="bastien CHASSAGNOL" userId="5147dea5b81ac1f3" providerId="LiveId" clId="{5921D6D8-5371-4EC5-83FE-522D249A7F90}" dt="2023-08-18T08:47:48.076" v="748"/>
          <ac:spMkLst>
            <pc:docMk/>
            <pc:sldMk cId="1910252850" sldId="2147377718"/>
            <ac:spMk id="5" creationId="{E211182C-AF44-AEED-3B26-DA03F3DC3D8A}"/>
          </ac:spMkLst>
        </pc:spChg>
        <pc:spChg chg="del">
          <ac:chgData name="bastien CHASSAGNOL" userId="5147dea5b81ac1f3" providerId="LiveId" clId="{5921D6D8-5371-4EC5-83FE-522D249A7F90}" dt="2023-08-18T08:47:41.508" v="747" actId="478"/>
          <ac:spMkLst>
            <pc:docMk/>
            <pc:sldMk cId="1910252850" sldId="2147377718"/>
            <ac:spMk id="8" creationId="{DA00F092-234D-0D2B-00F8-EEA0C05E1DCB}"/>
          </ac:spMkLst>
        </pc:spChg>
        <pc:spChg chg="del">
          <ac:chgData name="bastien CHASSAGNOL" userId="5147dea5b81ac1f3" providerId="LiveId" clId="{5921D6D8-5371-4EC5-83FE-522D249A7F90}" dt="2023-08-18T08:47:41.508" v="747" actId="478"/>
          <ac:spMkLst>
            <pc:docMk/>
            <pc:sldMk cId="1910252850" sldId="2147377718"/>
            <ac:spMk id="15" creationId="{FE413003-18D7-618E-D9D2-3D24C732B420}"/>
          </ac:spMkLst>
        </pc:spChg>
        <pc:spChg chg="del">
          <ac:chgData name="bastien CHASSAGNOL" userId="5147dea5b81ac1f3" providerId="LiveId" clId="{5921D6D8-5371-4EC5-83FE-522D249A7F90}" dt="2023-08-18T08:47:41.508" v="747" actId="478"/>
          <ac:spMkLst>
            <pc:docMk/>
            <pc:sldMk cId="1910252850" sldId="2147377718"/>
            <ac:spMk id="16" creationId="{5BDE8EB3-86E6-9623-77E7-AD2A991BB272}"/>
          </ac:spMkLst>
        </pc:spChg>
        <pc:spChg chg="del">
          <ac:chgData name="bastien CHASSAGNOL" userId="5147dea5b81ac1f3" providerId="LiveId" clId="{5921D6D8-5371-4EC5-83FE-522D249A7F90}" dt="2023-08-18T08:47:41.508" v="747" actId="478"/>
          <ac:spMkLst>
            <pc:docMk/>
            <pc:sldMk cId="1910252850" sldId="2147377718"/>
            <ac:spMk id="17" creationId="{B38F3273-2BD1-C1A3-FF29-A8BA179135BE}"/>
          </ac:spMkLst>
        </pc:spChg>
        <pc:spChg chg="del">
          <ac:chgData name="bastien CHASSAGNOL" userId="5147dea5b81ac1f3" providerId="LiveId" clId="{5921D6D8-5371-4EC5-83FE-522D249A7F90}" dt="2023-08-18T08:47:41.508" v="747" actId="478"/>
          <ac:spMkLst>
            <pc:docMk/>
            <pc:sldMk cId="1910252850" sldId="2147377718"/>
            <ac:spMk id="18" creationId="{B7BB15F4-D14C-6299-4F5F-62FDFDDD62D7}"/>
          </ac:spMkLst>
        </pc:spChg>
        <pc:spChg chg="del">
          <ac:chgData name="bastien CHASSAGNOL" userId="5147dea5b81ac1f3" providerId="LiveId" clId="{5921D6D8-5371-4EC5-83FE-522D249A7F90}" dt="2023-08-18T08:47:41.508" v="747" actId="478"/>
          <ac:spMkLst>
            <pc:docMk/>
            <pc:sldMk cId="1910252850" sldId="2147377718"/>
            <ac:spMk id="40" creationId="{90C67E69-09C0-52F4-2D4C-6481040B9296}"/>
          </ac:spMkLst>
        </pc:spChg>
        <pc:spChg chg="del">
          <ac:chgData name="bastien CHASSAGNOL" userId="5147dea5b81ac1f3" providerId="LiveId" clId="{5921D6D8-5371-4EC5-83FE-522D249A7F90}" dt="2023-08-18T08:47:41.508" v="747" actId="478"/>
          <ac:spMkLst>
            <pc:docMk/>
            <pc:sldMk cId="1910252850" sldId="2147377718"/>
            <ac:spMk id="41" creationId="{CD5085B7-F28A-B9D1-54FD-EF5DA7DC8AC7}"/>
          </ac:spMkLst>
        </pc:spChg>
        <pc:spChg chg="del">
          <ac:chgData name="bastien CHASSAGNOL" userId="5147dea5b81ac1f3" providerId="LiveId" clId="{5921D6D8-5371-4EC5-83FE-522D249A7F90}" dt="2023-08-18T08:47:41.508" v="747" actId="478"/>
          <ac:spMkLst>
            <pc:docMk/>
            <pc:sldMk cId="1910252850" sldId="2147377718"/>
            <ac:spMk id="43" creationId="{F7888C27-2223-6174-E72F-BDBD74DBEB51}"/>
          </ac:spMkLst>
        </pc:spChg>
        <pc:spChg chg="del">
          <ac:chgData name="bastien CHASSAGNOL" userId="5147dea5b81ac1f3" providerId="LiveId" clId="{5921D6D8-5371-4EC5-83FE-522D249A7F90}" dt="2023-08-18T08:47:41.508" v="747" actId="478"/>
          <ac:spMkLst>
            <pc:docMk/>
            <pc:sldMk cId="1910252850" sldId="2147377718"/>
            <ac:spMk id="282" creationId="{B87D68AC-C8F0-44E7-8B4F-F7153B615952}"/>
          </ac:spMkLst>
        </pc:spChg>
        <pc:picChg chg="del">
          <ac:chgData name="bastien CHASSAGNOL" userId="5147dea5b81ac1f3" providerId="LiveId" clId="{5921D6D8-5371-4EC5-83FE-522D249A7F90}" dt="2023-08-18T08:47:41.508" v="747" actId="478"/>
          <ac:picMkLst>
            <pc:docMk/>
            <pc:sldMk cId="1910252850" sldId="2147377718"/>
            <ac:picMk id="2" creationId="{43A51177-0976-3C62-87AD-EB94B2655E0F}"/>
          </ac:picMkLst>
        </pc:picChg>
        <pc:picChg chg="del">
          <ac:chgData name="bastien CHASSAGNOL" userId="5147dea5b81ac1f3" providerId="LiveId" clId="{5921D6D8-5371-4EC5-83FE-522D249A7F90}" dt="2023-08-18T08:47:41.508" v="747" actId="478"/>
          <ac:picMkLst>
            <pc:docMk/>
            <pc:sldMk cId="1910252850" sldId="2147377718"/>
            <ac:picMk id="3" creationId="{C705D3E4-05A9-D6CB-4544-24B3449C7E8B}"/>
          </ac:picMkLst>
        </pc:picChg>
        <pc:picChg chg="del">
          <ac:chgData name="bastien CHASSAGNOL" userId="5147dea5b81ac1f3" providerId="LiveId" clId="{5921D6D8-5371-4EC5-83FE-522D249A7F90}" dt="2023-08-18T08:47:41.508" v="747" actId="478"/>
          <ac:picMkLst>
            <pc:docMk/>
            <pc:sldMk cId="1910252850" sldId="2147377718"/>
            <ac:picMk id="4" creationId="{A05C7FDF-7623-9197-91C0-75914E273DAB}"/>
          </ac:picMkLst>
        </pc:picChg>
        <pc:picChg chg="del">
          <ac:chgData name="bastien CHASSAGNOL" userId="5147dea5b81ac1f3" providerId="LiveId" clId="{5921D6D8-5371-4EC5-83FE-522D249A7F90}" dt="2023-08-18T08:47:41.508" v="747" actId="478"/>
          <ac:picMkLst>
            <pc:docMk/>
            <pc:sldMk cId="1910252850" sldId="2147377718"/>
            <ac:picMk id="12" creationId="{138A8598-2D91-2965-7409-821983D3425C}"/>
          </ac:picMkLst>
        </pc:picChg>
        <pc:picChg chg="del">
          <ac:chgData name="bastien CHASSAGNOL" userId="5147dea5b81ac1f3" providerId="LiveId" clId="{5921D6D8-5371-4EC5-83FE-522D249A7F90}" dt="2023-08-18T08:47:41.508" v="747" actId="478"/>
          <ac:picMkLst>
            <pc:docMk/>
            <pc:sldMk cId="1910252850" sldId="2147377718"/>
            <ac:picMk id="1026" creationId="{83740A4F-1994-535C-92CD-44644811DB47}"/>
          </ac:picMkLst>
        </pc:picChg>
        <pc:picChg chg="del">
          <ac:chgData name="bastien CHASSAGNOL" userId="5147dea5b81ac1f3" providerId="LiveId" clId="{5921D6D8-5371-4EC5-83FE-522D249A7F90}" dt="2023-08-18T08:47:41.508" v="747" actId="478"/>
          <ac:picMkLst>
            <pc:docMk/>
            <pc:sldMk cId="1910252850" sldId="2147377718"/>
            <ac:picMk id="1030" creationId="{26C3F7E9-289F-8A23-A82F-075C71EAB35C}"/>
          </ac:picMkLst>
        </pc:picChg>
        <pc:picChg chg="del">
          <ac:chgData name="bastien CHASSAGNOL" userId="5147dea5b81ac1f3" providerId="LiveId" clId="{5921D6D8-5371-4EC5-83FE-522D249A7F90}" dt="2023-08-18T08:47:41.508" v="747" actId="478"/>
          <ac:picMkLst>
            <pc:docMk/>
            <pc:sldMk cId="1910252850" sldId="2147377718"/>
            <ac:picMk id="1032" creationId="{DCDD4F9A-73AA-2B9A-B0F0-F3F9E58F8966}"/>
          </ac:picMkLst>
        </pc:picChg>
        <pc:picChg chg="del">
          <ac:chgData name="bastien CHASSAGNOL" userId="5147dea5b81ac1f3" providerId="LiveId" clId="{5921D6D8-5371-4EC5-83FE-522D249A7F90}" dt="2023-08-18T08:47:41.508" v="747" actId="478"/>
          <ac:picMkLst>
            <pc:docMk/>
            <pc:sldMk cId="1910252850" sldId="2147377718"/>
            <ac:picMk id="1034" creationId="{2C58D377-C8DB-AE5A-0669-2D108D801AE0}"/>
          </ac:picMkLst>
        </pc:picChg>
        <pc:picChg chg="del">
          <ac:chgData name="bastien CHASSAGNOL" userId="5147dea5b81ac1f3" providerId="LiveId" clId="{5921D6D8-5371-4EC5-83FE-522D249A7F90}" dt="2023-08-18T08:47:41.508" v="747" actId="478"/>
          <ac:picMkLst>
            <pc:docMk/>
            <pc:sldMk cId="1910252850" sldId="2147377718"/>
            <ac:picMk id="1036" creationId="{B7A903A2-B4FA-E318-BB6F-4B30025F34D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purl.oclc.org/ooxml/officeDocument/relationships/theme" Target="../theme/theme4.xml"/></Relationships>
</file>

<file path=ppt/handoutMasters/handoutMaster1.xml><?xml version="1.0" encoding="utf-8"?>
<p:handout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C244412E-CD1F-B1C6-18EF-C3B64B77307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500B2EC-07B8-CC31-8971-AFE0E15E9BB4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6ADD5CD-BFBA-4CDB-A04D-F06B485C0A97}" type="datetime1">
              <a:rPr lang="fr-FR" sz="12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t>21/08/2023</a:t>
            </a:fld>
            <a:endParaRPr lang="fr-FR" sz="12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F0327-9A63-BAF9-635B-2BE75A4ADE58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0CFE6F-8042-1AE3-5E58-62E1DCE4E4B7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51E22D3D-7F1B-4C21-A00B-EA305A4908C9}" type="slidenum">
              <a:t>‹#›</a:t>
            </a:fld>
            <a:endParaRPr lang="fr-FR" sz="12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604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3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AE546E7-591E-3FF6-89BD-64883B69CEF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59B79E7-DFCA-5479-C04E-1D561881F8D7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D894E878-0F9A-4DAD-8A3C-87EE63C54796}" type="datetime1">
              <a:rPr lang="fr-FR"/>
              <a:pPr lvl="0"/>
              <a:t>21/08/2023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09325547-E781-785A-0A13-11A64CC817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DD7127DA-460C-51AD-78D9-E1412D3F8AB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Modifier les styles du texte du masque Deuxième niveau Troisième niveau Quatrième niveau 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320E3C9-A794-67F2-E62D-E759A0B599CB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BD124EA-D220-B3B4-1863-4870502FEA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9ABDC593-FFDA-4F3A-81C2-410E06C49E1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295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%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%">
        <a:solidFill>
          <a:srgbClr val="000000"/>
        </a:solidFill>
        <a:uFillTx/>
        <a:latin typeface="Calibri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4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ABDC593-FFDA-4F3A-81C2-410E06C49E1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665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purl.oclc.org/ooxml/officeDocument/relationships/image" Target="../media/image4.png"/><Relationship Id="rId1" Type="http://purl.oclc.org/ooxml/officeDocument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purl.oclc.org/ooxml/officeDocument/relationships/image" Target="../media/image5.emf"/><Relationship Id="rId1" Type="http://purl.oclc.org/ooxml/officeDocument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purl.oclc.org/ooxml/officeDocument/relationships/image" Target="../media/image2.png"/><Relationship Id="rId1" Type="http://purl.oclc.org/ooxml/officeDocument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purl.oclc.org/ooxml/officeDocument/relationships/image" Target="../media/image2.png"/><Relationship Id="rId1" Type="http://purl.oclc.org/ooxml/officeDocument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purl.oclc.org/ooxml/officeDocument/relationships/image" Target="../media/image2.png"/><Relationship Id="rId1" Type="http://purl.oclc.org/ooxml/officeDocument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purl.oclc.org/ooxml/officeDocument/relationships/image" Target="../media/image2.png"/><Relationship Id="rId1" Type="http://purl.oclc.org/ooxml/officeDocument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purl.oclc.org/ooxml/officeDocument/relationships/image" Target="../media/image6.png"/><Relationship Id="rId1" Type="http://purl.oclc.org/ooxml/officeDocument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purl.oclc.org/ooxml/officeDocument/relationships/image" Target="../media/image5.emf"/><Relationship Id="rId1" Type="http://purl.oclc.org/ooxml/officeDocument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purl.oclc.org/ooxml/officeDocument/relationships/image" Target="../media/image5.emf"/><Relationship Id="rId1" Type="http://purl.oclc.org/ooxml/officeDocument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purl.oclc.org/ooxml/officeDocument/relationships/image" Target="../media/image7.emf"/><Relationship Id="rId2" Type="http://purl.oclc.org/ooxml/officeDocument/relationships/oleObject" Target="../embeddings/oleObject1.bin"/><Relationship Id="rId1" Type="http://purl.oclc.org/ooxml/officeDocument/relationships/slideMaster" Target="../slideMasters/slideMaster2.xml"/><Relationship Id="rId4" Type="http://purl.oclc.org/ooxml/officeDocument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2" Type="http://purl.oclc.org/ooxml/officeDocument/relationships/image" Target="../media/image2.png"/><Relationship Id="rId1" Type="http://purl.oclc.org/ooxml/officeDocument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purl.oclc.org/ooxml/officeDocument/relationships/image" Target="../media/image7.emf"/><Relationship Id="rId2" Type="http://purl.oclc.org/ooxml/officeDocument/relationships/oleObject" Target="../embeddings/oleObject2.bin"/><Relationship Id="rId1" Type="http://purl.oclc.org/ooxml/officeDocument/relationships/slideMaster" Target="../slideMasters/slideMaster2.xml"/><Relationship Id="rId4" Type="http://purl.oclc.org/ooxml/officeDocument/relationships/image" Target="../media/image5.emf"/></Relationships>
</file>

<file path=ppt/slideLayouts/_rels/slideLayout31.xml.rels><?xml version="1.0" encoding="UTF-8" standalone="yes"?>
<Relationships xmlns="http://schemas.openxmlformats.org/package/2006/relationships"><Relationship Id="rId2" Type="http://purl.oclc.org/ooxml/officeDocument/relationships/image" Target="../media/image5.emf"/><Relationship Id="rId1" Type="http://purl.oclc.org/ooxml/officeDocument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purl.oclc.org/ooxml/officeDocument/relationships/image" Target="../media/image5.emf"/><Relationship Id="rId1" Type="http://purl.oclc.org/ooxml/officeDocument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purl.oclc.org/ooxml/officeDocument/relationships/image" Target="../media/image7.emf"/><Relationship Id="rId2" Type="http://purl.oclc.org/ooxml/officeDocument/relationships/oleObject" Target="../embeddings/oleObject3.bin"/><Relationship Id="rId1" Type="http://purl.oclc.org/ooxml/officeDocument/relationships/slideMaster" Target="../slideMasters/slideMaster2.xml"/><Relationship Id="rId4" Type="http://purl.oclc.org/ooxml/officeDocument/relationships/image" Target="../media/image5.emf"/></Relationships>
</file>

<file path=ppt/slideLayouts/_rels/slideLayout34.xml.rels><?xml version="1.0" encoding="UTF-8" standalone="yes"?>
<Relationships xmlns="http://schemas.openxmlformats.org/package/2006/relationships"><Relationship Id="rId3" Type="http://purl.oclc.org/ooxml/officeDocument/relationships/image" Target="../media/image7.emf"/><Relationship Id="rId2" Type="http://purl.oclc.org/ooxml/officeDocument/relationships/oleObject" Target="../embeddings/oleObject4.bin"/><Relationship Id="rId1" Type="http://purl.oclc.org/ooxml/officeDocument/relationships/slideMaster" Target="../slideMasters/slideMaster2.xml"/><Relationship Id="rId4" Type="http://purl.oclc.org/ooxml/officeDocument/relationships/image" Target="../media/image5.emf"/></Relationships>
</file>

<file path=ppt/slideLayouts/_rels/slideLayout35.xml.rels><?xml version="1.0" encoding="UTF-8" standalone="yes"?>
<Relationships xmlns="http://schemas.openxmlformats.org/package/2006/relationships"><Relationship Id="rId2" Type="http://purl.oclc.org/ooxml/officeDocument/relationships/image" Target="../media/image5.emf"/><Relationship Id="rId1" Type="http://purl.oclc.org/ooxml/officeDocument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purl.oclc.org/ooxml/officeDocument/relationships/image" Target="../media/image5.emf"/><Relationship Id="rId1" Type="http://purl.oclc.org/ooxml/officeDocument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purl.oclc.org/ooxml/officeDocument/relationships/image" Target="../media/image5.emf"/><Relationship Id="rId1" Type="http://purl.oclc.org/ooxml/officeDocument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purl.oclc.org/ooxml/officeDocument/relationships/image" Target="../media/image5.emf"/><Relationship Id="rId1" Type="http://purl.oclc.org/ooxml/officeDocument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purl.oclc.org/ooxml/officeDocument/relationships/image" Target="../media/image2.png"/><Relationship Id="rId1" Type="http://purl.oclc.org/ooxml/officeDocument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purl.oclc.org/ooxml/officeDocument/relationships/image" Target="../media/image5.emf"/><Relationship Id="rId1" Type="http://purl.oclc.org/ooxml/officeDocument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Diapositive de titre">
    <p:bg>
      <p:bgPr>
        <a:solidFill>
          <a:srgbClr val="2422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137439A9-C691-32D0-CBE6-98D0A3AE8F7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242269"/>
          </a:solidFill>
          <a:ln w="12701" cap="flat">
            <a:solidFill>
              <a:srgbClr val="17164B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D25293EE-EDE8-B91B-D1E1-95B034B7AE80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1235070" y="6184901"/>
            <a:ext cx="2743200" cy="2143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300" b="1" i="0" u="none" strike="noStrike" kern="1200" cap="none" spc="0" baseline="0%">
                <a:solidFill>
                  <a:srgbClr val="FFFFFF"/>
                </a:solidFill>
                <a:uFillTx/>
                <a:latin typeface="Century Gothic" pitchFamily="34"/>
              </a:defRPr>
            </a:lvl1pPr>
          </a:lstStyle>
          <a:p>
            <a:pPr lvl="0"/>
            <a:fld id="{4E990F97-6EEA-49C0-9129-A07C82741ACF}" type="datetime1">
              <a:rPr lang="fr-FR"/>
              <a:pPr lvl="0"/>
              <a:t>21/08/2023</a:t>
            </a:fld>
            <a:endParaRPr lang="fr-FR"/>
          </a:p>
        </p:txBody>
      </p:sp>
      <p:sp>
        <p:nvSpPr>
          <p:cNvPr id="4" name="Forme libre 11">
            <a:extLst>
              <a:ext uri="{FF2B5EF4-FFF2-40B4-BE49-F238E27FC236}">
                <a16:creationId xmlns:a16="http://schemas.microsoft.com/office/drawing/2014/main" id="{43B84087-1A62-34CA-E969-19D592BBE4B3}"/>
              </a:ext>
            </a:extLst>
          </p:cNvPr>
          <p:cNvSpPr/>
          <p:nvPr/>
        </p:nvSpPr>
        <p:spPr>
          <a:xfrm>
            <a:off x="1225552" y="0"/>
            <a:ext cx="5494236" cy="54612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94236"/>
              <a:gd name="f7" fmla="val 5461251"/>
              <a:gd name="f8" fmla="val 3533858"/>
              <a:gd name="f9" fmla="val 5492795"/>
              <a:gd name="f10" fmla="val 56984"/>
              <a:gd name="f11" fmla="val 3041678"/>
              <a:gd name="f12" fmla="val 3074663"/>
              <a:gd name="f13" fmla="val 89969"/>
              <a:gd name="f14" fmla="val 5458976"/>
              <a:gd name="f15" fmla="val 3500039"/>
              <a:gd name="f16" fmla="val 89970"/>
              <a:gd name="f17" fmla="val 3502314"/>
              <a:gd name="f18" fmla="val 1992773"/>
              <a:gd name="f19" fmla="val 3535299"/>
              <a:gd name="f20" fmla="val 1959788"/>
              <a:gd name="f21" fmla="val 56985"/>
              <a:gd name="f22" fmla="+- 0 0 -90"/>
              <a:gd name="f23" fmla="*/ f3 1 5494236"/>
              <a:gd name="f24" fmla="*/ f4 1 5461251"/>
              <a:gd name="f25" fmla="val f5"/>
              <a:gd name="f26" fmla="val f6"/>
              <a:gd name="f27" fmla="val f7"/>
              <a:gd name="f28" fmla="*/ f22 f0 1"/>
              <a:gd name="f29" fmla="+- f27 0 f25"/>
              <a:gd name="f30" fmla="+- f26 0 f25"/>
              <a:gd name="f31" fmla="*/ f28 1 f2"/>
              <a:gd name="f32" fmla="*/ f30 1 5494236"/>
              <a:gd name="f33" fmla="*/ f29 1 5461251"/>
              <a:gd name="f34" fmla="*/ 3533858 f30 1"/>
              <a:gd name="f35" fmla="*/ 0 f29 1"/>
              <a:gd name="f36" fmla="*/ 5492795 f30 1"/>
              <a:gd name="f37" fmla="*/ 5494236 f30 1"/>
              <a:gd name="f38" fmla="*/ 56984 f29 1"/>
              <a:gd name="f39" fmla="*/ 89969 f30 1"/>
              <a:gd name="f40" fmla="*/ 5461251 f29 1"/>
              <a:gd name="f41" fmla="*/ 0 f30 1"/>
              <a:gd name="f42" fmla="*/ 5458976 f29 1"/>
              <a:gd name="f43" fmla="*/ 3500039 f29 1"/>
              <a:gd name="f44" fmla="*/ 89970 f30 1"/>
              <a:gd name="f45" fmla="*/ 3502314 f29 1"/>
              <a:gd name="f46" fmla="*/ 3535299 f30 1"/>
              <a:gd name="f47" fmla="*/ 56985 f29 1"/>
              <a:gd name="f48" fmla="+- f31 0 f1"/>
              <a:gd name="f49" fmla="*/ f34 1 5494236"/>
              <a:gd name="f50" fmla="*/ f35 1 5461251"/>
              <a:gd name="f51" fmla="*/ f36 1 5494236"/>
              <a:gd name="f52" fmla="*/ f37 1 5494236"/>
              <a:gd name="f53" fmla="*/ f38 1 5461251"/>
              <a:gd name="f54" fmla="*/ f39 1 5494236"/>
              <a:gd name="f55" fmla="*/ f40 1 5461251"/>
              <a:gd name="f56" fmla="*/ f41 1 5494236"/>
              <a:gd name="f57" fmla="*/ f42 1 5461251"/>
              <a:gd name="f58" fmla="*/ f43 1 5461251"/>
              <a:gd name="f59" fmla="*/ f44 1 5494236"/>
              <a:gd name="f60" fmla="*/ f45 1 5461251"/>
              <a:gd name="f61" fmla="*/ f46 1 5494236"/>
              <a:gd name="f62" fmla="*/ f47 1 5461251"/>
              <a:gd name="f63" fmla="*/ f25 1 f32"/>
              <a:gd name="f64" fmla="*/ f26 1 f32"/>
              <a:gd name="f65" fmla="*/ f25 1 f33"/>
              <a:gd name="f66" fmla="*/ f27 1 f33"/>
              <a:gd name="f67" fmla="*/ f49 1 f32"/>
              <a:gd name="f68" fmla="*/ f50 1 f33"/>
              <a:gd name="f69" fmla="*/ f51 1 f32"/>
              <a:gd name="f70" fmla="*/ f52 1 f32"/>
              <a:gd name="f71" fmla="*/ f53 1 f33"/>
              <a:gd name="f72" fmla="*/ f54 1 f32"/>
              <a:gd name="f73" fmla="*/ f55 1 f33"/>
              <a:gd name="f74" fmla="*/ f56 1 f32"/>
              <a:gd name="f75" fmla="*/ f57 1 f33"/>
              <a:gd name="f76" fmla="*/ f58 1 f33"/>
              <a:gd name="f77" fmla="*/ f59 1 f32"/>
              <a:gd name="f78" fmla="*/ f60 1 f33"/>
              <a:gd name="f79" fmla="*/ f61 1 f32"/>
              <a:gd name="f80" fmla="*/ f62 1 f33"/>
              <a:gd name="f81" fmla="*/ f63 f23 1"/>
              <a:gd name="f82" fmla="*/ f64 f23 1"/>
              <a:gd name="f83" fmla="*/ f66 f24 1"/>
              <a:gd name="f84" fmla="*/ f65 f24 1"/>
              <a:gd name="f85" fmla="*/ f67 f23 1"/>
              <a:gd name="f86" fmla="*/ f68 f24 1"/>
              <a:gd name="f87" fmla="*/ f69 f23 1"/>
              <a:gd name="f88" fmla="*/ f70 f23 1"/>
              <a:gd name="f89" fmla="*/ f71 f24 1"/>
              <a:gd name="f90" fmla="*/ f72 f23 1"/>
              <a:gd name="f91" fmla="*/ f73 f24 1"/>
              <a:gd name="f92" fmla="*/ f74 f23 1"/>
              <a:gd name="f93" fmla="*/ f75 f24 1"/>
              <a:gd name="f94" fmla="*/ f76 f24 1"/>
              <a:gd name="f95" fmla="*/ f77 f23 1"/>
              <a:gd name="f96" fmla="*/ f78 f24 1"/>
              <a:gd name="f97" fmla="*/ f79 f23 1"/>
              <a:gd name="f98" fmla="*/ f80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8">
                <a:pos x="f85" y="f86"/>
              </a:cxn>
              <a:cxn ang="f48">
                <a:pos x="f87" y="f86"/>
              </a:cxn>
              <a:cxn ang="f48">
                <a:pos x="f88" y="f89"/>
              </a:cxn>
              <a:cxn ang="f48">
                <a:pos x="f90" y="f91"/>
              </a:cxn>
              <a:cxn ang="f48">
                <a:pos x="f92" y="f93"/>
              </a:cxn>
              <a:cxn ang="f48">
                <a:pos x="f92" y="f94"/>
              </a:cxn>
              <a:cxn ang="f48">
                <a:pos x="f95" y="f96"/>
              </a:cxn>
              <a:cxn ang="f48">
                <a:pos x="f97" y="f98"/>
              </a:cxn>
            </a:cxnLst>
            <a:rect l="f81" t="f84" r="f82" b="f83"/>
            <a:pathLst>
              <a:path w="5494236" h="5461251">
                <a:moveTo>
                  <a:pt x="f8" y="f5"/>
                </a:moveTo>
                <a:lnTo>
                  <a:pt x="f9" y="f5"/>
                </a:lnTo>
                <a:lnTo>
                  <a:pt x="f6" y="f10"/>
                </a:lnTo>
                <a:cubicBezTo>
                  <a:pt x="f6" y="f11"/>
                  <a:pt x="f12" y="f7"/>
                  <a:pt x="f13" y="f7"/>
                </a:cubicBezTo>
                <a:lnTo>
                  <a:pt x="f5" y="f14"/>
                </a:lnTo>
                <a:lnTo>
                  <a:pt x="f5" y="f15"/>
                </a:lnTo>
                <a:lnTo>
                  <a:pt x="f16" y="f17"/>
                </a:lnTo>
                <a:cubicBezTo>
                  <a:pt x="f18" y="f17"/>
                  <a:pt x="f19" y="f20"/>
                  <a:pt x="f19" y="f21"/>
                </a:cubicBezTo>
                <a:close/>
              </a:path>
            </a:pathLst>
          </a:custGeom>
          <a:solidFill>
            <a:srgbClr val="323C8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A153CDD-ED14-5904-4D74-87621B1FEB5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25552" y="969995"/>
            <a:ext cx="10342558" cy="2216624"/>
          </a:xfrm>
        </p:spPr>
        <p:txBody>
          <a:bodyPr/>
          <a:lstStyle>
            <a:lvl1pPr>
              <a:lnSpc>
                <a:spcPts val="5200"/>
              </a:lnSpc>
              <a:defRPr sz="4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Title of your presentation in few lines (Century Gothic 41 pt)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18F5870C-B83A-F124-BB35-AA5455A1047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5070" y="3805495"/>
            <a:ext cx="10342568" cy="16557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1pPr>
            <a:lvl2pPr marL="0" lvl="0" indent="0"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</a:lstStyle>
          <a:p>
            <a:pPr lvl="0"/>
            <a:r>
              <a:rPr lang="fr-FR"/>
              <a:t>Subtitle in one or two lines</a:t>
            </a:r>
          </a:p>
          <a:p>
            <a:pPr lvl="0"/>
            <a:r>
              <a:rPr lang="fr-FR"/>
              <a:t>(Century Gothic 24 pt)</a:t>
            </a:r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D9039BCF-6C9B-BAF9-0B32-887F23952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3" y="5656414"/>
            <a:ext cx="2955121" cy="98739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61964555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preserve="1">
  <p:cSld name="3_Titre et contenu">
    <p:bg>
      <p:bgPr>
        <a:solidFill>
          <a:srgbClr val="F8FAFD">
            <a:alpha val="0%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>
            <a:extLst>
              <a:ext uri="{FF2B5EF4-FFF2-40B4-BE49-F238E27FC236}">
                <a16:creationId xmlns:a16="http://schemas.microsoft.com/office/drawing/2014/main" id="{54C194E9-EC33-CD26-6C15-2B97AE4A123C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FFFFFF"/>
                </a:solidFill>
                <a:uFillTx/>
                <a:latin typeface="Century Gothic"/>
              </a:rPr>
              <a:t> 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EAF04EB-7E37-A17D-9E79-A0BB5CC50CD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23885" y="1385178"/>
            <a:ext cx="6600075" cy="4695690"/>
          </a:xfrm>
        </p:spPr>
        <p:txBody>
          <a:bodyPr anchor="ctr" anchorCtr="1"/>
          <a:lstStyle>
            <a:lvl1pPr marL="0" indent="0" algn="ctr">
              <a:buNone/>
              <a:defRPr sz="1300"/>
            </a:lvl1pPr>
          </a:lstStyle>
          <a:p>
            <a:pPr lvl="0"/>
            <a:r>
              <a:rPr lang="fr-FR"/>
              <a:t>Visual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575EAD48-73CA-664E-5324-B1A0318F19E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76045E91-3606-1F12-DBB1-8D738DAF49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A000FAF-7814-4AA5-887F-2475D96EC969}" type="slidenum">
              <a:t>‹#›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C1C8D0FC-C5DB-FC3C-3EDA-73EAABBA4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608130"/>
            <a:ext cx="10333040" cy="83218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Title slide in one line (Century Gothic 26 pt)</a:t>
            </a:r>
          </a:p>
        </p:txBody>
      </p:sp>
      <p:sp>
        <p:nvSpPr>
          <p:cNvPr id="7" name="Espace réservé du contenu 20">
            <a:extLst>
              <a:ext uri="{FF2B5EF4-FFF2-40B4-BE49-F238E27FC236}">
                <a16:creationId xmlns:a16="http://schemas.microsoft.com/office/drawing/2014/main" id="{8321ACCD-24E7-59DE-FAE3-59810482C04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66492" y="2039267"/>
            <a:ext cx="5925504" cy="843534"/>
          </a:xfrm>
          <a:solidFill>
            <a:srgbClr val="F55B41"/>
          </a:solidFill>
        </p:spPr>
        <p:txBody>
          <a:bodyPr lIns="1007997" anchor="ctr"/>
          <a:lstStyle>
            <a:lvl1pPr marL="0" indent="0">
              <a:lnSpc>
                <a:spcPts val="2200"/>
              </a:lnSpc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Lorem ipsum dolor sit amet, </a:t>
            </a:r>
            <a:br>
              <a:rPr lang="fr-FR"/>
            </a:br>
            <a:r>
              <a:rPr lang="fr-FR"/>
              <a:t>consectetuer adipiscing elit, sed</a:t>
            </a:r>
          </a:p>
        </p:txBody>
      </p:sp>
      <p:sp>
        <p:nvSpPr>
          <p:cNvPr id="8" name="Espace réservé du contenu 32">
            <a:extLst>
              <a:ext uri="{FF2B5EF4-FFF2-40B4-BE49-F238E27FC236}">
                <a16:creationId xmlns:a16="http://schemas.microsoft.com/office/drawing/2014/main" id="{0EC08189-A1EA-FD99-4BE9-EA42233026F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66492" y="3130777"/>
            <a:ext cx="5925504" cy="843534"/>
          </a:xfrm>
          <a:solidFill>
            <a:srgbClr val="F55B41"/>
          </a:solidFill>
        </p:spPr>
        <p:txBody>
          <a:bodyPr lIns="1007997" anchor="ctr"/>
          <a:lstStyle>
            <a:lvl1pPr marL="0" indent="0">
              <a:lnSpc>
                <a:spcPts val="2200"/>
              </a:lnSpc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Lorem ipsum dolor sit amet, </a:t>
            </a:r>
            <a:br>
              <a:rPr lang="fr-FR"/>
            </a:br>
            <a:r>
              <a:rPr lang="fr-FR"/>
              <a:t>consectetuer adipiscing elit, sed</a:t>
            </a:r>
          </a:p>
        </p:txBody>
      </p:sp>
      <p:sp>
        <p:nvSpPr>
          <p:cNvPr id="9" name="Forme libre 34">
            <a:extLst>
              <a:ext uri="{FF2B5EF4-FFF2-40B4-BE49-F238E27FC236}">
                <a16:creationId xmlns:a16="http://schemas.microsoft.com/office/drawing/2014/main" id="{95B4B49B-66E0-1DC1-D279-371232FA31A9}"/>
              </a:ext>
            </a:extLst>
          </p:cNvPr>
          <p:cNvSpPr/>
          <p:nvPr/>
        </p:nvSpPr>
        <p:spPr>
          <a:xfrm rot="18900010">
            <a:off x="6722722" y="3396095"/>
            <a:ext cx="312898" cy="31289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3778"/>
              <a:gd name="f7" fmla="val 2163652"/>
              <a:gd name="f8" fmla="val 1910396"/>
              <a:gd name="f9" fmla="+- 0 0 -90"/>
              <a:gd name="f10" fmla="*/ f3 1 2163778"/>
              <a:gd name="f11" fmla="*/ f4 1 2163778"/>
              <a:gd name="f12" fmla="val f5"/>
              <a:gd name="f13" fmla="val f6"/>
              <a:gd name="f14" fmla="*/ f9 f0 1"/>
              <a:gd name="f15" fmla="+- f13 0 f12"/>
              <a:gd name="f16" fmla="*/ f14 1 f2"/>
              <a:gd name="f17" fmla="*/ f15 1 2163778"/>
              <a:gd name="f18" fmla="*/ 2163652 f15 1"/>
              <a:gd name="f19" fmla="*/ 0 f15 1"/>
              <a:gd name="f20" fmla="*/ 1910396 f15 1"/>
              <a:gd name="f21" fmla="*/ 2163778 f15 1"/>
              <a:gd name="f22" fmla="+- f16 0 f1"/>
              <a:gd name="f23" fmla="*/ f18 1 2163778"/>
              <a:gd name="f24" fmla="*/ f19 1 2163778"/>
              <a:gd name="f25" fmla="*/ f20 1 2163778"/>
              <a:gd name="f26" fmla="*/ f21 1 2163778"/>
              <a:gd name="f27" fmla="*/ f12 1 f17"/>
              <a:gd name="f28" fmla="*/ f13 1 f17"/>
              <a:gd name="f29" fmla="*/ f23 1 f17"/>
              <a:gd name="f30" fmla="*/ f24 1 f17"/>
              <a:gd name="f31" fmla="*/ f25 1 f17"/>
              <a:gd name="f32" fmla="*/ f26 1 f17"/>
              <a:gd name="f33" fmla="*/ f27 f10 1"/>
              <a:gd name="f34" fmla="*/ f28 f10 1"/>
              <a:gd name="f35" fmla="*/ f28 f11 1"/>
              <a:gd name="f36" fmla="*/ f27 f11 1"/>
              <a:gd name="f37" fmla="*/ f29 f10 1"/>
              <a:gd name="f38" fmla="*/ f30 f11 1"/>
              <a:gd name="f39" fmla="*/ f31 f11 1"/>
              <a:gd name="f40" fmla="*/ f32 f10 1"/>
              <a:gd name="f41" fmla="*/ f29 f11 1"/>
              <a:gd name="f42" fmla="*/ f32 f11 1"/>
              <a:gd name="f43" fmla="*/ f31 f10 1"/>
              <a:gd name="f44" fmla="*/ f30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2">
                <a:pos x="f37" y="f38"/>
              </a:cxn>
              <a:cxn ang="f22">
                <a:pos x="f37" y="f39"/>
              </a:cxn>
              <a:cxn ang="f22">
                <a:pos x="f40" y="f39"/>
              </a:cxn>
              <a:cxn ang="f22">
                <a:pos x="f40" y="f41"/>
              </a:cxn>
              <a:cxn ang="f22">
                <a:pos x="f37" y="f41"/>
              </a:cxn>
              <a:cxn ang="f22">
                <a:pos x="f37" y="f42"/>
              </a:cxn>
              <a:cxn ang="f22">
                <a:pos x="f43" y="f42"/>
              </a:cxn>
              <a:cxn ang="f22">
                <a:pos x="f43" y="f41"/>
              </a:cxn>
              <a:cxn ang="f22">
                <a:pos x="f44" y="f41"/>
              </a:cxn>
              <a:cxn ang="f22">
                <a:pos x="f44" y="f39"/>
              </a:cxn>
              <a:cxn ang="f22">
                <a:pos x="f43" y="f39"/>
              </a:cxn>
              <a:cxn ang="f22">
                <a:pos x="f43" y="f38"/>
              </a:cxn>
            </a:cxnLst>
            <a:rect l="f33" t="f36" r="f34" b="f35"/>
            <a:pathLst>
              <a:path w="2163778" h="2163778">
                <a:moveTo>
                  <a:pt x="f7" y="f5"/>
                </a:moveTo>
                <a:lnTo>
                  <a:pt x="f7" y="f8"/>
                </a:lnTo>
                <a:lnTo>
                  <a:pt x="f6" y="f8"/>
                </a:lnTo>
                <a:lnTo>
                  <a:pt x="f6" y="f7"/>
                </a:lnTo>
                <a:lnTo>
                  <a:pt x="f7" y="f7"/>
                </a:lnTo>
                <a:lnTo>
                  <a:pt x="f7" y="f6"/>
                </a:lnTo>
                <a:lnTo>
                  <a:pt x="f8" y="f6"/>
                </a:lnTo>
                <a:lnTo>
                  <a:pt x="f8" y="f7"/>
                </a:lnTo>
                <a:lnTo>
                  <a:pt x="f5" y="f7"/>
                </a:lnTo>
                <a:lnTo>
                  <a:pt x="f5" y="f8"/>
                </a:lnTo>
                <a:lnTo>
                  <a:pt x="f8" y="f8"/>
                </a:lnTo>
                <a:lnTo>
                  <a:pt x="f8" y="f5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10" name="Espace réservé du contenu 36">
            <a:extLst>
              <a:ext uri="{FF2B5EF4-FFF2-40B4-BE49-F238E27FC236}">
                <a16:creationId xmlns:a16="http://schemas.microsoft.com/office/drawing/2014/main" id="{71C2567A-A04F-B9E1-4E52-7265DDFAB317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66492" y="4222287"/>
            <a:ext cx="5925504" cy="843534"/>
          </a:xfrm>
          <a:solidFill>
            <a:srgbClr val="F55B41"/>
          </a:solidFill>
        </p:spPr>
        <p:txBody>
          <a:bodyPr lIns="1007997" anchor="ctr"/>
          <a:lstStyle>
            <a:lvl1pPr marL="0" indent="0">
              <a:lnSpc>
                <a:spcPts val="2200"/>
              </a:lnSpc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Lorem ipsum dolor sit amet, </a:t>
            </a:r>
            <a:br>
              <a:rPr lang="fr-FR"/>
            </a:br>
            <a:r>
              <a:rPr lang="fr-FR"/>
              <a:t>consectetuer adipiscing elit, sed</a:t>
            </a:r>
          </a:p>
        </p:txBody>
      </p:sp>
      <p:sp>
        <p:nvSpPr>
          <p:cNvPr id="11" name="Forme libre 38">
            <a:extLst>
              <a:ext uri="{FF2B5EF4-FFF2-40B4-BE49-F238E27FC236}">
                <a16:creationId xmlns:a16="http://schemas.microsoft.com/office/drawing/2014/main" id="{16F9BAC5-DA98-B5C4-CC84-C3D3B524819A}"/>
              </a:ext>
            </a:extLst>
          </p:cNvPr>
          <p:cNvSpPr/>
          <p:nvPr/>
        </p:nvSpPr>
        <p:spPr>
          <a:xfrm rot="18900010">
            <a:off x="6722722" y="4487614"/>
            <a:ext cx="312898" cy="31289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3778"/>
              <a:gd name="f7" fmla="val 2163652"/>
              <a:gd name="f8" fmla="val 1910396"/>
              <a:gd name="f9" fmla="+- 0 0 -90"/>
              <a:gd name="f10" fmla="*/ f3 1 2163778"/>
              <a:gd name="f11" fmla="*/ f4 1 2163778"/>
              <a:gd name="f12" fmla="val f5"/>
              <a:gd name="f13" fmla="val f6"/>
              <a:gd name="f14" fmla="*/ f9 f0 1"/>
              <a:gd name="f15" fmla="+- f13 0 f12"/>
              <a:gd name="f16" fmla="*/ f14 1 f2"/>
              <a:gd name="f17" fmla="*/ f15 1 2163778"/>
              <a:gd name="f18" fmla="*/ 2163652 f15 1"/>
              <a:gd name="f19" fmla="*/ 0 f15 1"/>
              <a:gd name="f20" fmla="*/ 1910396 f15 1"/>
              <a:gd name="f21" fmla="*/ 2163778 f15 1"/>
              <a:gd name="f22" fmla="+- f16 0 f1"/>
              <a:gd name="f23" fmla="*/ f18 1 2163778"/>
              <a:gd name="f24" fmla="*/ f19 1 2163778"/>
              <a:gd name="f25" fmla="*/ f20 1 2163778"/>
              <a:gd name="f26" fmla="*/ f21 1 2163778"/>
              <a:gd name="f27" fmla="*/ f12 1 f17"/>
              <a:gd name="f28" fmla="*/ f13 1 f17"/>
              <a:gd name="f29" fmla="*/ f23 1 f17"/>
              <a:gd name="f30" fmla="*/ f24 1 f17"/>
              <a:gd name="f31" fmla="*/ f25 1 f17"/>
              <a:gd name="f32" fmla="*/ f26 1 f17"/>
              <a:gd name="f33" fmla="*/ f27 f10 1"/>
              <a:gd name="f34" fmla="*/ f28 f10 1"/>
              <a:gd name="f35" fmla="*/ f28 f11 1"/>
              <a:gd name="f36" fmla="*/ f27 f11 1"/>
              <a:gd name="f37" fmla="*/ f29 f10 1"/>
              <a:gd name="f38" fmla="*/ f30 f11 1"/>
              <a:gd name="f39" fmla="*/ f31 f11 1"/>
              <a:gd name="f40" fmla="*/ f32 f10 1"/>
              <a:gd name="f41" fmla="*/ f29 f11 1"/>
              <a:gd name="f42" fmla="*/ f32 f11 1"/>
              <a:gd name="f43" fmla="*/ f31 f10 1"/>
              <a:gd name="f44" fmla="*/ f30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2">
                <a:pos x="f37" y="f38"/>
              </a:cxn>
              <a:cxn ang="f22">
                <a:pos x="f37" y="f39"/>
              </a:cxn>
              <a:cxn ang="f22">
                <a:pos x="f40" y="f39"/>
              </a:cxn>
              <a:cxn ang="f22">
                <a:pos x="f40" y="f41"/>
              </a:cxn>
              <a:cxn ang="f22">
                <a:pos x="f37" y="f41"/>
              </a:cxn>
              <a:cxn ang="f22">
                <a:pos x="f37" y="f42"/>
              </a:cxn>
              <a:cxn ang="f22">
                <a:pos x="f43" y="f42"/>
              </a:cxn>
              <a:cxn ang="f22">
                <a:pos x="f43" y="f41"/>
              </a:cxn>
              <a:cxn ang="f22">
                <a:pos x="f44" y="f41"/>
              </a:cxn>
              <a:cxn ang="f22">
                <a:pos x="f44" y="f39"/>
              </a:cxn>
              <a:cxn ang="f22">
                <a:pos x="f43" y="f39"/>
              </a:cxn>
              <a:cxn ang="f22">
                <a:pos x="f43" y="f38"/>
              </a:cxn>
            </a:cxnLst>
            <a:rect l="f33" t="f36" r="f34" b="f35"/>
            <a:pathLst>
              <a:path w="2163778" h="2163778">
                <a:moveTo>
                  <a:pt x="f7" y="f5"/>
                </a:moveTo>
                <a:lnTo>
                  <a:pt x="f7" y="f8"/>
                </a:lnTo>
                <a:lnTo>
                  <a:pt x="f6" y="f8"/>
                </a:lnTo>
                <a:lnTo>
                  <a:pt x="f6" y="f7"/>
                </a:lnTo>
                <a:lnTo>
                  <a:pt x="f7" y="f7"/>
                </a:lnTo>
                <a:lnTo>
                  <a:pt x="f7" y="f6"/>
                </a:lnTo>
                <a:lnTo>
                  <a:pt x="f8" y="f6"/>
                </a:lnTo>
                <a:lnTo>
                  <a:pt x="f8" y="f7"/>
                </a:lnTo>
                <a:lnTo>
                  <a:pt x="f5" y="f7"/>
                </a:lnTo>
                <a:lnTo>
                  <a:pt x="f5" y="f8"/>
                </a:lnTo>
                <a:lnTo>
                  <a:pt x="f8" y="f8"/>
                </a:lnTo>
                <a:lnTo>
                  <a:pt x="f8" y="f5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12" name="Forme libre 30">
            <a:extLst>
              <a:ext uri="{FF2B5EF4-FFF2-40B4-BE49-F238E27FC236}">
                <a16:creationId xmlns:a16="http://schemas.microsoft.com/office/drawing/2014/main" id="{D73DD0C5-9CB9-25BF-F01A-418A0787D581}"/>
              </a:ext>
            </a:extLst>
          </p:cNvPr>
          <p:cNvSpPr/>
          <p:nvPr/>
        </p:nvSpPr>
        <p:spPr>
          <a:xfrm rot="18900010">
            <a:off x="6722722" y="2304585"/>
            <a:ext cx="312898" cy="31289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3778"/>
              <a:gd name="f7" fmla="val 2163652"/>
              <a:gd name="f8" fmla="val 1910396"/>
              <a:gd name="f9" fmla="+- 0 0 -90"/>
              <a:gd name="f10" fmla="*/ f3 1 2163778"/>
              <a:gd name="f11" fmla="*/ f4 1 2163778"/>
              <a:gd name="f12" fmla="val f5"/>
              <a:gd name="f13" fmla="val f6"/>
              <a:gd name="f14" fmla="*/ f9 f0 1"/>
              <a:gd name="f15" fmla="+- f13 0 f12"/>
              <a:gd name="f16" fmla="*/ f14 1 f2"/>
              <a:gd name="f17" fmla="*/ f15 1 2163778"/>
              <a:gd name="f18" fmla="*/ 2163652 f15 1"/>
              <a:gd name="f19" fmla="*/ 0 f15 1"/>
              <a:gd name="f20" fmla="*/ 1910396 f15 1"/>
              <a:gd name="f21" fmla="*/ 2163778 f15 1"/>
              <a:gd name="f22" fmla="+- f16 0 f1"/>
              <a:gd name="f23" fmla="*/ f18 1 2163778"/>
              <a:gd name="f24" fmla="*/ f19 1 2163778"/>
              <a:gd name="f25" fmla="*/ f20 1 2163778"/>
              <a:gd name="f26" fmla="*/ f21 1 2163778"/>
              <a:gd name="f27" fmla="*/ f12 1 f17"/>
              <a:gd name="f28" fmla="*/ f13 1 f17"/>
              <a:gd name="f29" fmla="*/ f23 1 f17"/>
              <a:gd name="f30" fmla="*/ f24 1 f17"/>
              <a:gd name="f31" fmla="*/ f25 1 f17"/>
              <a:gd name="f32" fmla="*/ f26 1 f17"/>
              <a:gd name="f33" fmla="*/ f27 f10 1"/>
              <a:gd name="f34" fmla="*/ f28 f10 1"/>
              <a:gd name="f35" fmla="*/ f28 f11 1"/>
              <a:gd name="f36" fmla="*/ f27 f11 1"/>
              <a:gd name="f37" fmla="*/ f29 f10 1"/>
              <a:gd name="f38" fmla="*/ f30 f11 1"/>
              <a:gd name="f39" fmla="*/ f31 f11 1"/>
              <a:gd name="f40" fmla="*/ f32 f10 1"/>
              <a:gd name="f41" fmla="*/ f29 f11 1"/>
              <a:gd name="f42" fmla="*/ f32 f11 1"/>
              <a:gd name="f43" fmla="*/ f31 f10 1"/>
              <a:gd name="f44" fmla="*/ f30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2">
                <a:pos x="f37" y="f38"/>
              </a:cxn>
              <a:cxn ang="f22">
                <a:pos x="f37" y="f39"/>
              </a:cxn>
              <a:cxn ang="f22">
                <a:pos x="f40" y="f39"/>
              </a:cxn>
              <a:cxn ang="f22">
                <a:pos x="f40" y="f41"/>
              </a:cxn>
              <a:cxn ang="f22">
                <a:pos x="f37" y="f41"/>
              </a:cxn>
              <a:cxn ang="f22">
                <a:pos x="f37" y="f42"/>
              </a:cxn>
              <a:cxn ang="f22">
                <a:pos x="f43" y="f42"/>
              </a:cxn>
              <a:cxn ang="f22">
                <a:pos x="f43" y="f41"/>
              </a:cxn>
              <a:cxn ang="f22">
                <a:pos x="f44" y="f41"/>
              </a:cxn>
              <a:cxn ang="f22">
                <a:pos x="f44" y="f39"/>
              </a:cxn>
              <a:cxn ang="f22">
                <a:pos x="f43" y="f39"/>
              </a:cxn>
              <a:cxn ang="f22">
                <a:pos x="f43" y="f38"/>
              </a:cxn>
            </a:cxnLst>
            <a:rect l="f33" t="f36" r="f34" b="f35"/>
            <a:pathLst>
              <a:path w="2163778" h="2163778">
                <a:moveTo>
                  <a:pt x="f7" y="f5"/>
                </a:moveTo>
                <a:lnTo>
                  <a:pt x="f7" y="f8"/>
                </a:lnTo>
                <a:lnTo>
                  <a:pt x="f6" y="f8"/>
                </a:lnTo>
                <a:lnTo>
                  <a:pt x="f6" y="f7"/>
                </a:lnTo>
                <a:lnTo>
                  <a:pt x="f7" y="f7"/>
                </a:lnTo>
                <a:lnTo>
                  <a:pt x="f7" y="f6"/>
                </a:lnTo>
                <a:lnTo>
                  <a:pt x="f8" y="f6"/>
                </a:lnTo>
                <a:lnTo>
                  <a:pt x="f8" y="f7"/>
                </a:lnTo>
                <a:lnTo>
                  <a:pt x="f5" y="f7"/>
                </a:lnTo>
                <a:lnTo>
                  <a:pt x="f5" y="f8"/>
                </a:lnTo>
                <a:lnTo>
                  <a:pt x="f8" y="f8"/>
                </a:lnTo>
                <a:lnTo>
                  <a:pt x="f8" y="f5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entury Gothic"/>
            </a:endParaRPr>
          </a:p>
        </p:txBody>
      </p:sp>
      <p:pic>
        <p:nvPicPr>
          <p:cNvPr id="13" name="Image 15">
            <a:extLst>
              <a:ext uri="{FF2B5EF4-FFF2-40B4-BE49-F238E27FC236}">
                <a16:creationId xmlns:a16="http://schemas.microsoft.com/office/drawing/2014/main" id="{4CDBA998-10FB-68F6-6D81-923A4F298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013807256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preserve="1">
  <p:cSld name="4_Titre et conten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7C9F22AC-7BF0-ADF8-8E98-12DA4D24184C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FFFFFF"/>
                </a:solidFill>
                <a:uFillTx/>
                <a:latin typeface="Century Gothic"/>
              </a:rPr>
              <a:t> 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E7AC2EE-A494-7125-2739-81FB03E169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096003" y="354567"/>
            <a:ext cx="6096003" cy="6080869"/>
          </a:xfrm>
        </p:spPr>
        <p:txBody>
          <a:bodyPr anchor="ctr" anchorCtr="1"/>
          <a:lstStyle>
            <a:lvl1pPr marL="0" indent="0" algn="ctr">
              <a:buNone/>
              <a:defRPr sz="1300"/>
            </a:lvl1pPr>
          </a:lstStyle>
          <a:p>
            <a:pPr lvl="0"/>
            <a:r>
              <a:rPr lang="fr-FR"/>
              <a:t>Visual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039FC6FC-1B22-4CF7-6C4F-98EB9161C14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6B8740F5-8D80-194D-C6A2-0515AD3301D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12CEFA-5787-45AD-8634-150A23226BED}" type="slidenum">
              <a:t>‹#›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B519CE5-A656-4F74-0E7D-67B8266CC9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590464"/>
            <a:ext cx="5291486" cy="77866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Title slide in one or two lines</a:t>
            </a:r>
            <a:br>
              <a:rPr lang="fr-FR"/>
            </a:br>
            <a:r>
              <a:rPr lang="fr-FR"/>
              <a:t>(Century Gothic 26 pt)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A02A3DF8-2741-E7BF-ED0D-DD263D773A0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3885" y="2096024"/>
            <a:ext cx="5291486" cy="3520284"/>
          </a:xfrm>
        </p:spPr>
        <p:txBody>
          <a:bodyPr/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1600"/>
            </a:lvl1pPr>
            <a:lvl2pPr marL="0" lvl="0" indent="0">
              <a:lnSpc>
                <a:spcPts val="2200"/>
              </a:lnSpc>
              <a:spcBef>
                <a:spcPts val="0"/>
              </a:spcBef>
              <a:buNone/>
              <a:defRPr sz="1600"/>
            </a:lvl2pPr>
            <a:lvl3pPr marL="0" lvl="0" indent="0">
              <a:buNone/>
              <a:defRPr/>
            </a:lvl3pPr>
            <a:lvl4pPr marL="0" lvl="0" indent="0">
              <a:lnSpc>
                <a:spcPts val="2200"/>
              </a:lnSpc>
              <a:buNone/>
              <a:defRPr sz="1600"/>
            </a:lvl4pPr>
            <a:lvl5pPr marL="0" lvl="0">
              <a:lnSpc>
                <a:spcPts val="2200"/>
              </a:lnSpc>
              <a:defRPr sz="1600"/>
            </a:lvl5pPr>
            <a:lvl6pPr marL="0" marR="0" lvl="0" indent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600" b="0" i="0" u="none" strike="noStrike" cap="none" spc="0" baseline="0%">
                <a:solidFill>
                  <a:srgbClr val="242269"/>
                </a:solidFill>
                <a:uFillTx/>
                <a:latin typeface="Century Gothic" pitchFamily="34"/>
              </a:defRPr>
            </a:lvl6pPr>
            <a:lvl7pPr marL="0" marR="0" lvl="0" indent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600" b="0" i="0" u="none" strike="noStrike" cap="none" spc="0" baseline="0%">
                <a:solidFill>
                  <a:srgbClr val="242269"/>
                </a:solidFill>
                <a:uFillTx/>
                <a:latin typeface="Century Gothic" pitchFamily="34"/>
              </a:defRPr>
            </a:lvl7pPr>
            <a:lvl8pPr marL="0" marR="0" lvl="0" indent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600" b="0" i="0" u="none" strike="noStrike" cap="none" spc="0" baseline="0%">
                <a:solidFill>
                  <a:srgbClr val="242269"/>
                </a:solidFill>
                <a:uFillTx/>
                <a:latin typeface="Century Gothic" pitchFamily="34"/>
              </a:defRPr>
            </a:lvl8pPr>
            <a:lvl9pPr marL="0" marR="0" lvl="0" indent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600" b="0" i="0" u="none" strike="noStrike" cap="none" spc="0" baseline="0%">
                <a:solidFill>
                  <a:srgbClr val="242269"/>
                </a:solidFill>
                <a:uFillTx/>
                <a:latin typeface="Century Gothic" pitchFamily="34"/>
              </a:defRPr>
            </a:lvl9pPr>
          </a:lstStyle>
          <a:p>
            <a:pPr lvl="0"/>
            <a:r>
              <a:rPr lang="fr-FR"/>
              <a:t>Lorem ipsum dolor sit amet,</a:t>
            </a:r>
          </a:p>
          <a:p>
            <a:pPr lvl="0"/>
            <a:r>
              <a:rPr lang="fr-FR"/>
              <a:t>consectetuer adipiscing elit, sed diam</a:t>
            </a:r>
          </a:p>
          <a:p>
            <a:pPr lvl="0"/>
            <a:endParaRPr lang="fr-FR"/>
          </a:p>
          <a:p>
            <a:pPr lvl="0"/>
            <a:r>
              <a:rPr lang="fr-FR"/>
              <a:t>Lorem ipsum dolor sit amet,</a:t>
            </a:r>
          </a:p>
          <a:p>
            <a:pPr lvl="0"/>
            <a:r>
              <a:rPr lang="fr-FR"/>
              <a:t>consectetuer adipiscing elit, sed diam</a:t>
            </a:r>
          </a:p>
          <a:p>
            <a:pPr lvl="0"/>
            <a:endParaRPr lang="fr-FR"/>
          </a:p>
          <a:p>
            <a:pPr lvl="0"/>
            <a:r>
              <a:rPr lang="fr-FR"/>
              <a:t>Lorem ipsum dolor sit amet,</a:t>
            </a:r>
          </a:p>
          <a:p>
            <a:pPr lvl="0"/>
            <a:r>
              <a:rPr lang="fr-FR"/>
              <a:t>consectetuer adipiscing elit, sed diam</a:t>
            </a:r>
          </a:p>
          <a:p>
            <a:pPr lvl="0"/>
            <a:endParaRPr lang="fr-FR"/>
          </a:p>
          <a:p>
            <a:pPr lvl="0"/>
            <a:r>
              <a:rPr lang="fr-FR"/>
              <a:t>Lorem ipsum dolor sit amet,</a:t>
            </a:r>
          </a:p>
          <a:p>
            <a:pPr lvl="0"/>
            <a:r>
              <a:rPr lang="fr-FR"/>
              <a:t>consectetuer adipiscing elit, sed diam</a:t>
            </a:r>
          </a:p>
          <a:p>
            <a:pPr lvl="0"/>
            <a:endParaRPr lang="fr-FR"/>
          </a:p>
        </p:txBody>
      </p:sp>
      <p:sp>
        <p:nvSpPr>
          <p:cNvPr id="8" name="Espace réservé du contenu 40">
            <a:extLst>
              <a:ext uri="{FF2B5EF4-FFF2-40B4-BE49-F238E27FC236}">
                <a16:creationId xmlns:a16="http://schemas.microsoft.com/office/drawing/2014/main" id="{FF1D960B-FB22-C7F9-BA83-CF486C007A4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096003" y="1847334"/>
            <a:ext cx="3075602" cy="4233534"/>
          </a:xfrm>
          <a:solidFill>
            <a:srgbClr val="242269"/>
          </a:solidFill>
        </p:spPr>
        <p:txBody>
          <a:bodyPr lIns="431999" tIns="719998" rIns="575998"/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Lorem ipsum dolor sit amet, consecte</a:t>
            </a:r>
            <a:br>
              <a:rPr lang="fr-FR"/>
            </a:br>
            <a:r>
              <a:rPr lang="fr-FR"/>
              <a:t>tuer adipiscing elit, sed diam nonum</a:t>
            </a:r>
            <a:br>
              <a:rPr lang="fr-FR"/>
            </a:br>
            <a:r>
              <a:rPr lang="fr-FR"/>
              <a:t>my nibh euismod tincidunt ut laoreet dolore magna ali</a:t>
            </a:r>
            <a:br>
              <a:rPr lang="fr-FR"/>
            </a:br>
            <a:r>
              <a:rPr lang="fr-FR"/>
              <a:t>quam erat volutpat. Ut wisi enim ad</a:t>
            </a:r>
          </a:p>
        </p:txBody>
      </p:sp>
      <p:pic>
        <p:nvPicPr>
          <p:cNvPr id="9" name="Image 11">
            <a:extLst>
              <a:ext uri="{FF2B5EF4-FFF2-40B4-BE49-F238E27FC236}">
                <a16:creationId xmlns:a16="http://schemas.microsoft.com/office/drawing/2014/main" id="{1D15CFEB-9C55-999E-0A27-7336BB0E0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118810263"/>
      </p:ext>
    </p:extLst>
  </p:cSld>
  <p:clrMapOvr>
    <a:masterClrMapping/>
  </p:clrMapOvr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preserve="1">
  <p:cSld name="Diapositive de fin">
    <p:bg>
      <p:bgPr>
        <a:solidFill>
          <a:srgbClr val="2422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4">
            <a:extLst>
              <a:ext uri="{FF2B5EF4-FFF2-40B4-BE49-F238E27FC236}">
                <a16:creationId xmlns:a16="http://schemas.microsoft.com/office/drawing/2014/main" id="{4BB0F20E-0D27-90EB-089D-EDEF07336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809" y="1792790"/>
            <a:ext cx="3391829" cy="339182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50282740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purl.oclc.org/ooxml/drawingml/main" xmlns:r="http://purl.oclc.org/ooxml/officeDocument/relationships" xmlns:p="http://purl.oclc.org/ooxml/presentationml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A81842-63F9-4A22-A71E-4B6B95D07E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637336"/>
            <a:ext cx="10972800" cy="780303"/>
          </a:xfrm>
        </p:spPr>
        <p:txBody>
          <a:bodyPr>
            <a:normAutofit/>
          </a:bodyPr>
          <a:lstStyle>
            <a:lvl1pPr>
              <a:defRPr sz="3733"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47DE27FA-E855-89F0-DA56-D3675428CA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175790" y="6492880"/>
            <a:ext cx="3860797" cy="365129"/>
          </a:xfrm>
        </p:spPr>
        <p:txBody>
          <a:bodyPr/>
          <a:lstStyle>
            <a:lvl1pPr>
              <a:defRPr sz="1333">
                <a:latin typeface="Arial" pitchFamily="34"/>
                <a:cs typeface="Arial" pitchFamily="34"/>
              </a:defRPr>
            </a:lvl1pPr>
          </a:lstStyle>
          <a:p>
            <a:pPr lvl="0"/>
            <a:endParaRPr lang="fr-F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AA1EEF4-6D8D-8EC1-AA22-8DD16B4E06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61159" y="6318814"/>
            <a:ext cx="967645" cy="3188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24681FFB-AE5A-D1F6-AD83-28155C6FED4E}"/>
              </a:ext>
            </a:extLst>
          </p:cNvPr>
          <p:cNvSpPr/>
          <p:nvPr/>
        </p:nvSpPr>
        <p:spPr>
          <a:xfrm flipH="1">
            <a:off x="250701" y="0"/>
            <a:ext cx="143999" cy="143999"/>
          </a:xfrm>
          <a:prstGeom prst="rect">
            <a:avLst/>
          </a:prstGeom>
          <a:solidFill>
            <a:srgbClr val="91C361">
              <a:alpha val="8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0E7D05BD-1D9C-C145-5280-8CFDA882650B}"/>
              </a:ext>
            </a:extLst>
          </p:cNvPr>
          <p:cNvSpPr/>
          <p:nvPr/>
        </p:nvSpPr>
        <p:spPr>
          <a:xfrm>
            <a:off x="0" y="260649"/>
            <a:ext cx="492550" cy="1426656"/>
          </a:xfrm>
          <a:prstGeom prst="rect">
            <a:avLst/>
          </a:prstGeom>
          <a:solidFill>
            <a:srgbClr val="91C361">
              <a:alpha val="7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34EB2229-27E9-28D0-180F-D0734252C2D6}"/>
              </a:ext>
            </a:extLst>
          </p:cNvPr>
          <p:cNvSpPr/>
          <p:nvPr/>
        </p:nvSpPr>
        <p:spPr>
          <a:xfrm>
            <a:off x="313127" y="56034"/>
            <a:ext cx="358874" cy="373587"/>
          </a:xfrm>
          <a:prstGeom prst="rect">
            <a:avLst/>
          </a:prstGeom>
          <a:solidFill>
            <a:srgbClr val="5A57C9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8" name="Rectangle 21">
            <a:extLst>
              <a:ext uri="{FF2B5EF4-FFF2-40B4-BE49-F238E27FC236}">
                <a16:creationId xmlns:a16="http://schemas.microsoft.com/office/drawing/2014/main" id="{1BE6AC2D-3308-46B8-2173-EE22002C5613}"/>
              </a:ext>
            </a:extLst>
          </p:cNvPr>
          <p:cNvSpPr/>
          <p:nvPr/>
        </p:nvSpPr>
        <p:spPr>
          <a:xfrm flipH="1" flipV="1">
            <a:off x="203929" y="104351"/>
            <a:ext cx="76425" cy="76800"/>
          </a:xfrm>
          <a:prstGeom prst="rect">
            <a:avLst/>
          </a:prstGeom>
          <a:solidFill>
            <a:srgbClr val="FDC300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9" name="Rectangle 23">
            <a:extLst>
              <a:ext uri="{FF2B5EF4-FFF2-40B4-BE49-F238E27FC236}">
                <a16:creationId xmlns:a16="http://schemas.microsoft.com/office/drawing/2014/main" id="{0F48C4DE-5595-648A-4EE0-20970ECCB09A}"/>
              </a:ext>
            </a:extLst>
          </p:cNvPr>
          <p:cNvSpPr/>
          <p:nvPr/>
        </p:nvSpPr>
        <p:spPr>
          <a:xfrm>
            <a:off x="11699446" y="260649"/>
            <a:ext cx="492550" cy="1426656"/>
          </a:xfrm>
          <a:prstGeom prst="rect">
            <a:avLst/>
          </a:prstGeom>
          <a:solidFill>
            <a:srgbClr val="91C361">
              <a:alpha val="7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0" name="ZoneTexte 24">
            <a:extLst>
              <a:ext uri="{FF2B5EF4-FFF2-40B4-BE49-F238E27FC236}">
                <a16:creationId xmlns:a16="http://schemas.microsoft.com/office/drawing/2014/main" id="{7190B674-3DED-A4A4-3B05-A8B42EF0BF3E}"/>
              </a:ext>
            </a:extLst>
          </p:cNvPr>
          <p:cNvSpPr txBox="1"/>
          <p:nvPr/>
        </p:nvSpPr>
        <p:spPr>
          <a:xfrm>
            <a:off x="11585539" y="452673"/>
            <a:ext cx="720382" cy="2974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35710EF-8916-49EA-BC45-434CA4C69A62}" type="slidenum">
              <a:t>‹#›</a:t>
            </a:fld>
            <a:endParaRPr lang="fr-FR" sz="1333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ea typeface="Roboto" pitchFamily="2"/>
              <a:cs typeface="Arial" pitchFamily="34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3CBA4F97-93F3-39F9-0991-52A4A889332A}"/>
              </a:ext>
            </a:extLst>
          </p:cNvPr>
          <p:cNvSpPr/>
          <p:nvPr/>
        </p:nvSpPr>
        <p:spPr>
          <a:xfrm flipH="1">
            <a:off x="11747443" y="1737478"/>
            <a:ext cx="96002" cy="96002"/>
          </a:xfrm>
          <a:prstGeom prst="rect">
            <a:avLst/>
          </a:prstGeom>
          <a:solidFill>
            <a:srgbClr val="323C8E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2" name="Rectangle 27">
            <a:extLst>
              <a:ext uri="{FF2B5EF4-FFF2-40B4-BE49-F238E27FC236}">
                <a16:creationId xmlns:a16="http://schemas.microsoft.com/office/drawing/2014/main" id="{EFB4FAE0-B230-BE47-A144-5F24DBE65631}"/>
              </a:ext>
            </a:extLst>
          </p:cNvPr>
          <p:cNvSpPr/>
          <p:nvPr/>
        </p:nvSpPr>
        <p:spPr>
          <a:xfrm flipH="1">
            <a:off x="11603443" y="1591302"/>
            <a:ext cx="191996" cy="191996"/>
          </a:xfrm>
          <a:prstGeom prst="rect">
            <a:avLst/>
          </a:prstGeom>
          <a:solidFill>
            <a:srgbClr val="5A57C9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139708444"/>
      </p:ext>
    </p:extLst>
  </p:cSld>
  <p:clrMapOvr>
    <a:masterClrMapping/>
  </p:clrMapOvr>
</p:sldLayout>
</file>

<file path=ppt/slideLayouts/slideLayout14.xml><?xml version="1.0" encoding="utf-8"?>
<p:sldLayout xmlns:a="http://purl.oclc.org/ooxml/drawingml/main" xmlns:r="http://purl.oclc.org/ooxml/officeDocument/relationships" xmlns:p="http://purl.oclc.org/ooxml/presentationml/main" preserve="1">
  <p:cSld name="5_Titre et conten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55C2EFCD-C9D0-078F-0006-B5F073425B29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FFFFFF"/>
                </a:solidFill>
                <a:uFillTx/>
                <a:latin typeface="Century Gothic"/>
              </a:rPr>
              <a:t> </a:t>
            </a:r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2EA6EDE2-D26C-BB58-C46D-CAB6642F4CE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01F26AA7-665B-1DE8-725D-CE817A2D1D3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C1E6EE-2E06-45EB-AF13-4E37A0CF7257}" type="slidenum">
              <a:t>‹#›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D6DB219-C378-2538-6DE1-A90EA39AC8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748509"/>
            <a:ext cx="10333040" cy="77866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Title slide in one or two lines</a:t>
            </a:r>
            <a:br>
              <a:rPr lang="fr-FR"/>
            </a:br>
            <a:r>
              <a:rPr lang="fr-FR"/>
              <a:t>(Century Gothic 26 pt)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B0317732-2CC5-BFC6-1C3F-CDCFC20496A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235070" y="1825627"/>
            <a:ext cx="10333040" cy="4037761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pic>
        <p:nvPicPr>
          <p:cNvPr id="7" name="Image 10">
            <a:extLst>
              <a:ext uri="{FF2B5EF4-FFF2-40B4-BE49-F238E27FC236}">
                <a16:creationId xmlns:a16="http://schemas.microsoft.com/office/drawing/2014/main" id="{8F477BD3-FFC2-0381-55BF-A2610CCF0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28126800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purl.oclc.org/ooxml/drawingml/main" xmlns:r="http://purl.oclc.org/ooxml/officeDocument/relationships" xmlns:p="http://purl.oclc.org/ooxml/presentationml/main" type="title" preserve="1">
  <p:cSld name="Diapositive de titre">
    <p:bg>
      <p:bgPr>
        <a:solidFill>
          <a:srgbClr val="2422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7E579B33-F286-C3E9-E2A0-2181AE42DAC5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242269"/>
          </a:solidFill>
          <a:ln w="12701" cap="flat">
            <a:solidFill>
              <a:srgbClr val="17164B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83B0BA10-522E-CBFE-BF13-4A8472DE537A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1235070" y="6184901"/>
            <a:ext cx="2743200" cy="2143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300" b="1" i="0" u="none" strike="noStrike" kern="1200" cap="none" spc="0" baseline="0%">
                <a:solidFill>
                  <a:srgbClr val="FFFFFF"/>
                </a:solidFill>
                <a:uFillTx/>
                <a:latin typeface="Century Gothic" pitchFamily="34"/>
              </a:defRPr>
            </a:lvl1pPr>
          </a:lstStyle>
          <a:p>
            <a:pPr lvl="0"/>
            <a:fld id="{F8E5289F-57B6-4FF6-A9B4-9EE1D9ADA14B}" type="datetime1">
              <a:rPr lang="fr-FR"/>
              <a:pPr lvl="0"/>
              <a:t>21/08/2023</a:t>
            </a:fld>
            <a:endParaRPr lang="fr-FR"/>
          </a:p>
        </p:txBody>
      </p:sp>
      <p:pic>
        <p:nvPicPr>
          <p:cNvPr id="4" name="Image 8">
            <a:extLst>
              <a:ext uri="{FF2B5EF4-FFF2-40B4-BE49-F238E27FC236}">
                <a16:creationId xmlns:a16="http://schemas.microsoft.com/office/drawing/2014/main" id="{165EE83E-D9D2-573F-8FC3-19834038A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3" y="5656414"/>
            <a:ext cx="2955121" cy="9873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Forme libre 11">
            <a:extLst>
              <a:ext uri="{FF2B5EF4-FFF2-40B4-BE49-F238E27FC236}">
                <a16:creationId xmlns:a16="http://schemas.microsoft.com/office/drawing/2014/main" id="{A92C4D8B-1C89-C7EB-8D13-80CD0BD17EF8}"/>
              </a:ext>
            </a:extLst>
          </p:cNvPr>
          <p:cNvSpPr/>
          <p:nvPr/>
        </p:nvSpPr>
        <p:spPr>
          <a:xfrm>
            <a:off x="1225552" y="0"/>
            <a:ext cx="5494236" cy="54612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94236"/>
              <a:gd name="f7" fmla="val 5461251"/>
              <a:gd name="f8" fmla="val 3533858"/>
              <a:gd name="f9" fmla="val 5492795"/>
              <a:gd name="f10" fmla="val 56984"/>
              <a:gd name="f11" fmla="val 3041678"/>
              <a:gd name="f12" fmla="val 3074663"/>
              <a:gd name="f13" fmla="val 89969"/>
              <a:gd name="f14" fmla="val 5458976"/>
              <a:gd name="f15" fmla="val 3500039"/>
              <a:gd name="f16" fmla="val 89970"/>
              <a:gd name="f17" fmla="val 3502314"/>
              <a:gd name="f18" fmla="val 1992773"/>
              <a:gd name="f19" fmla="val 3535299"/>
              <a:gd name="f20" fmla="val 1959788"/>
              <a:gd name="f21" fmla="val 56985"/>
              <a:gd name="f22" fmla="+- 0 0 -90"/>
              <a:gd name="f23" fmla="*/ f3 1 5494236"/>
              <a:gd name="f24" fmla="*/ f4 1 5461251"/>
              <a:gd name="f25" fmla="+- f7 0 f5"/>
              <a:gd name="f26" fmla="+- f6 0 f5"/>
              <a:gd name="f27" fmla="*/ f22 f0 1"/>
              <a:gd name="f28" fmla="*/ f26 1 5494236"/>
              <a:gd name="f29" fmla="*/ f25 1 5461251"/>
              <a:gd name="f30" fmla="*/ 3533858 f26 1"/>
              <a:gd name="f31" fmla="*/ 0 f25 1"/>
              <a:gd name="f32" fmla="*/ 5492795 f26 1"/>
              <a:gd name="f33" fmla="*/ 5494236 f26 1"/>
              <a:gd name="f34" fmla="*/ 56984 f25 1"/>
              <a:gd name="f35" fmla="*/ 89969 f26 1"/>
              <a:gd name="f36" fmla="*/ 5461251 f25 1"/>
              <a:gd name="f37" fmla="*/ 0 f26 1"/>
              <a:gd name="f38" fmla="*/ 5458976 f25 1"/>
              <a:gd name="f39" fmla="*/ 3500039 f25 1"/>
              <a:gd name="f40" fmla="*/ 89970 f26 1"/>
              <a:gd name="f41" fmla="*/ 3502314 f25 1"/>
              <a:gd name="f42" fmla="*/ 3535299 f26 1"/>
              <a:gd name="f43" fmla="*/ 56985 f25 1"/>
              <a:gd name="f44" fmla="*/ f27 1 f2"/>
              <a:gd name="f45" fmla="*/ f30 1 5494236"/>
              <a:gd name="f46" fmla="*/ f31 1 5461251"/>
              <a:gd name="f47" fmla="*/ f32 1 5494236"/>
              <a:gd name="f48" fmla="*/ f33 1 5494236"/>
              <a:gd name="f49" fmla="*/ f34 1 5461251"/>
              <a:gd name="f50" fmla="*/ f35 1 5494236"/>
              <a:gd name="f51" fmla="*/ f36 1 5461251"/>
              <a:gd name="f52" fmla="*/ f37 1 5494236"/>
              <a:gd name="f53" fmla="*/ f38 1 5461251"/>
              <a:gd name="f54" fmla="*/ f39 1 5461251"/>
              <a:gd name="f55" fmla="*/ f40 1 5494236"/>
              <a:gd name="f56" fmla="*/ f41 1 5461251"/>
              <a:gd name="f57" fmla="*/ f42 1 5494236"/>
              <a:gd name="f58" fmla="*/ f43 1 5461251"/>
              <a:gd name="f59" fmla="*/ f5 1 f28"/>
              <a:gd name="f60" fmla="*/ f6 1 f28"/>
              <a:gd name="f61" fmla="*/ f5 1 f29"/>
              <a:gd name="f62" fmla="*/ f7 1 f29"/>
              <a:gd name="f63" fmla="+- f44 0 f1"/>
              <a:gd name="f64" fmla="*/ f45 1 f28"/>
              <a:gd name="f65" fmla="*/ f46 1 f29"/>
              <a:gd name="f66" fmla="*/ f47 1 f28"/>
              <a:gd name="f67" fmla="*/ f48 1 f28"/>
              <a:gd name="f68" fmla="*/ f49 1 f29"/>
              <a:gd name="f69" fmla="*/ f50 1 f28"/>
              <a:gd name="f70" fmla="*/ f51 1 f29"/>
              <a:gd name="f71" fmla="*/ f52 1 f28"/>
              <a:gd name="f72" fmla="*/ f53 1 f29"/>
              <a:gd name="f73" fmla="*/ f54 1 f29"/>
              <a:gd name="f74" fmla="*/ f55 1 f28"/>
              <a:gd name="f75" fmla="*/ f56 1 f29"/>
              <a:gd name="f76" fmla="*/ f57 1 f28"/>
              <a:gd name="f77" fmla="*/ f58 1 f29"/>
              <a:gd name="f78" fmla="*/ f59 f23 1"/>
              <a:gd name="f79" fmla="*/ f60 f23 1"/>
              <a:gd name="f80" fmla="*/ f62 f24 1"/>
              <a:gd name="f81" fmla="*/ f61 f24 1"/>
              <a:gd name="f82" fmla="*/ f64 f23 1"/>
              <a:gd name="f83" fmla="*/ f65 f24 1"/>
              <a:gd name="f84" fmla="*/ f66 f23 1"/>
              <a:gd name="f85" fmla="*/ f67 f23 1"/>
              <a:gd name="f86" fmla="*/ f68 f24 1"/>
              <a:gd name="f87" fmla="*/ f69 f23 1"/>
              <a:gd name="f88" fmla="*/ f70 f24 1"/>
              <a:gd name="f89" fmla="*/ f71 f23 1"/>
              <a:gd name="f90" fmla="*/ f72 f24 1"/>
              <a:gd name="f91" fmla="*/ f73 f24 1"/>
              <a:gd name="f92" fmla="*/ f74 f23 1"/>
              <a:gd name="f93" fmla="*/ f75 f24 1"/>
              <a:gd name="f94" fmla="*/ f76 f23 1"/>
              <a:gd name="f95" fmla="*/ f77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3">
                <a:pos x="f82" y="f83"/>
              </a:cxn>
              <a:cxn ang="f63">
                <a:pos x="f84" y="f83"/>
              </a:cxn>
              <a:cxn ang="f63">
                <a:pos x="f85" y="f86"/>
              </a:cxn>
              <a:cxn ang="f63">
                <a:pos x="f87" y="f88"/>
              </a:cxn>
              <a:cxn ang="f63">
                <a:pos x="f89" y="f90"/>
              </a:cxn>
              <a:cxn ang="f63">
                <a:pos x="f89" y="f91"/>
              </a:cxn>
              <a:cxn ang="f63">
                <a:pos x="f92" y="f93"/>
              </a:cxn>
              <a:cxn ang="f63">
                <a:pos x="f94" y="f95"/>
              </a:cxn>
            </a:cxnLst>
            <a:rect l="f78" t="f81" r="f79" b="f80"/>
            <a:pathLst>
              <a:path w="5494236" h="5461251">
                <a:moveTo>
                  <a:pt x="f8" y="f5"/>
                </a:moveTo>
                <a:lnTo>
                  <a:pt x="f9" y="f5"/>
                </a:lnTo>
                <a:lnTo>
                  <a:pt x="f6" y="f10"/>
                </a:lnTo>
                <a:cubicBezTo>
                  <a:pt x="f6" y="f11"/>
                  <a:pt x="f12" y="f7"/>
                  <a:pt x="f13" y="f7"/>
                </a:cubicBezTo>
                <a:lnTo>
                  <a:pt x="f5" y="f14"/>
                </a:lnTo>
                <a:lnTo>
                  <a:pt x="f5" y="f15"/>
                </a:lnTo>
                <a:lnTo>
                  <a:pt x="f16" y="f17"/>
                </a:lnTo>
                <a:cubicBezTo>
                  <a:pt x="f18" y="f17"/>
                  <a:pt x="f19" y="f20"/>
                  <a:pt x="f19" y="f21"/>
                </a:cubicBezTo>
                <a:close/>
              </a:path>
            </a:pathLst>
          </a:custGeom>
          <a:solidFill>
            <a:srgbClr val="323C8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29456918-9E7B-FB7F-27CD-2E6A0FE2688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25552" y="969995"/>
            <a:ext cx="10342558" cy="2216624"/>
          </a:xfrm>
        </p:spPr>
        <p:txBody>
          <a:bodyPr/>
          <a:lstStyle>
            <a:lvl1pPr>
              <a:lnSpc>
                <a:spcPts val="5200"/>
              </a:lnSpc>
              <a:defRPr sz="4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Title of your presentation in few lines (Century Gothic 41 pt)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47DFD4EC-5626-8E93-EA40-C80A3AD24E6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5070" y="3805495"/>
            <a:ext cx="10342568" cy="16557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1pPr>
            <a:lvl2pPr marL="0" lvl="0" indent="0"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</a:lstStyle>
          <a:p>
            <a:pPr lvl="0"/>
            <a:r>
              <a:rPr lang="fr-FR"/>
              <a:t>Subtitle in one or two lines</a:t>
            </a:r>
          </a:p>
          <a:p>
            <a:pPr lvl="0"/>
            <a:r>
              <a:rPr lang="fr-FR"/>
              <a:t>(Century Gothic 24 pt)</a:t>
            </a:r>
          </a:p>
        </p:txBody>
      </p:sp>
    </p:spTree>
    <p:extLst>
      <p:ext uri="{BB962C8B-B14F-4D97-AF65-F5344CB8AC3E}">
        <p14:creationId xmlns:p14="http://schemas.microsoft.com/office/powerpoint/2010/main" val="552225760"/>
      </p:ext>
    </p:extLst>
  </p:cSld>
  <p:clrMapOvr>
    <a:masterClrMapping/>
  </p:clrMapOvr>
</p:sldLayout>
</file>

<file path=ppt/slideLayouts/slideLayout16.xml><?xml version="1.0" encoding="utf-8"?>
<p:sldLayout xmlns:a="http://purl.oclc.org/ooxml/drawingml/main" xmlns:r="http://purl.oclc.org/ooxml/officeDocument/relationships" xmlns:p="http://purl.oclc.org/ooxml/presentationml/main" type="title" preserve="1">
  <p:cSld name="2_Diapositive de titr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1E0D1FF4-40EF-CC78-F047-A6D83A8ABF77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1238993" y="6184901"/>
            <a:ext cx="2743200" cy="2143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300" b="1" i="0" u="none" strike="noStrike" kern="1200" cap="none" spc="0" baseline="0%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lvl="0"/>
            <a:fld id="{5DB75240-156C-4610-871E-AC3C4373C8A4}" type="datetime1">
              <a:rPr lang="fr-FR"/>
              <a:pPr lvl="0"/>
              <a:t>21/08/2023</a:t>
            </a:fld>
            <a:endParaRPr lang="fr-FR"/>
          </a:p>
        </p:txBody>
      </p:sp>
      <p:sp>
        <p:nvSpPr>
          <p:cNvPr id="3" name="Forme libre 11">
            <a:extLst>
              <a:ext uri="{FF2B5EF4-FFF2-40B4-BE49-F238E27FC236}">
                <a16:creationId xmlns:a16="http://schemas.microsoft.com/office/drawing/2014/main" id="{9D69D541-D38C-08BF-DEEC-807B0927EABF}"/>
              </a:ext>
            </a:extLst>
          </p:cNvPr>
          <p:cNvSpPr/>
          <p:nvPr/>
        </p:nvSpPr>
        <p:spPr>
          <a:xfrm>
            <a:off x="1235070" y="0"/>
            <a:ext cx="5494236" cy="54612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94236"/>
              <a:gd name="f7" fmla="val 5461251"/>
              <a:gd name="f8" fmla="val 3533858"/>
              <a:gd name="f9" fmla="val 5492795"/>
              <a:gd name="f10" fmla="val 56984"/>
              <a:gd name="f11" fmla="val 3041678"/>
              <a:gd name="f12" fmla="val 3074663"/>
              <a:gd name="f13" fmla="val 89969"/>
              <a:gd name="f14" fmla="val 5458976"/>
              <a:gd name="f15" fmla="val 3500039"/>
              <a:gd name="f16" fmla="val 89970"/>
              <a:gd name="f17" fmla="val 3502314"/>
              <a:gd name="f18" fmla="val 1992773"/>
              <a:gd name="f19" fmla="val 3535299"/>
              <a:gd name="f20" fmla="val 1959788"/>
              <a:gd name="f21" fmla="val 56985"/>
              <a:gd name="f22" fmla="+- 0 0 -90"/>
              <a:gd name="f23" fmla="*/ f3 1 5494236"/>
              <a:gd name="f24" fmla="*/ f4 1 5461251"/>
              <a:gd name="f25" fmla="+- f7 0 f5"/>
              <a:gd name="f26" fmla="+- f6 0 f5"/>
              <a:gd name="f27" fmla="*/ f22 f0 1"/>
              <a:gd name="f28" fmla="*/ f26 1 5494236"/>
              <a:gd name="f29" fmla="*/ f25 1 5461251"/>
              <a:gd name="f30" fmla="*/ 3533858 f26 1"/>
              <a:gd name="f31" fmla="*/ 0 f25 1"/>
              <a:gd name="f32" fmla="*/ 5492795 f26 1"/>
              <a:gd name="f33" fmla="*/ 5494236 f26 1"/>
              <a:gd name="f34" fmla="*/ 56984 f25 1"/>
              <a:gd name="f35" fmla="*/ 89969 f26 1"/>
              <a:gd name="f36" fmla="*/ 5461251 f25 1"/>
              <a:gd name="f37" fmla="*/ 0 f26 1"/>
              <a:gd name="f38" fmla="*/ 5458976 f25 1"/>
              <a:gd name="f39" fmla="*/ 3500039 f25 1"/>
              <a:gd name="f40" fmla="*/ 89970 f26 1"/>
              <a:gd name="f41" fmla="*/ 3502314 f25 1"/>
              <a:gd name="f42" fmla="*/ 3535299 f26 1"/>
              <a:gd name="f43" fmla="*/ 56985 f25 1"/>
              <a:gd name="f44" fmla="*/ f27 1 f2"/>
              <a:gd name="f45" fmla="*/ f30 1 5494236"/>
              <a:gd name="f46" fmla="*/ f31 1 5461251"/>
              <a:gd name="f47" fmla="*/ f32 1 5494236"/>
              <a:gd name="f48" fmla="*/ f33 1 5494236"/>
              <a:gd name="f49" fmla="*/ f34 1 5461251"/>
              <a:gd name="f50" fmla="*/ f35 1 5494236"/>
              <a:gd name="f51" fmla="*/ f36 1 5461251"/>
              <a:gd name="f52" fmla="*/ f37 1 5494236"/>
              <a:gd name="f53" fmla="*/ f38 1 5461251"/>
              <a:gd name="f54" fmla="*/ f39 1 5461251"/>
              <a:gd name="f55" fmla="*/ f40 1 5494236"/>
              <a:gd name="f56" fmla="*/ f41 1 5461251"/>
              <a:gd name="f57" fmla="*/ f42 1 5494236"/>
              <a:gd name="f58" fmla="*/ f43 1 5461251"/>
              <a:gd name="f59" fmla="*/ f5 1 f28"/>
              <a:gd name="f60" fmla="*/ f6 1 f28"/>
              <a:gd name="f61" fmla="*/ f5 1 f29"/>
              <a:gd name="f62" fmla="*/ f7 1 f29"/>
              <a:gd name="f63" fmla="+- f44 0 f1"/>
              <a:gd name="f64" fmla="*/ f45 1 f28"/>
              <a:gd name="f65" fmla="*/ f46 1 f29"/>
              <a:gd name="f66" fmla="*/ f47 1 f28"/>
              <a:gd name="f67" fmla="*/ f48 1 f28"/>
              <a:gd name="f68" fmla="*/ f49 1 f29"/>
              <a:gd name="f69" fmla="*/ f50 1 f28"/>
              <a:gd name="f70" fmla="*/ f51 1 f29"/>
              <a:gd name="f71" fmla="*/ f52 1 f28"/>
              <a:gd name="f72" fmla="*/ f53 1 f29"/>
              <a:gd name="f73" fmla="*/ f54 1 f29"/>
              <a:gd name="f74" fmla="*/ f55 1 f28"/>
              <a:gd name="f75" fmla="*/ f56 1 f29"/>
              <a:gd name="f76" fmla="*/ f57 1 f28"/>
              <a:gd name="f77" fmla="*/ f58 1 f29"/>
              <a:gd name="f78" fmla="*/ f59 f23 1"/>
              <a:gd name="f79" fmla="*/ f60 f23 1"/>
              <a:gd name="f80" fmla="*/ f62 f24 1"/>
              <a:gd name="f81" fmla="*/ f61 f24 1"/>
              <a:gd name="f82" fmla="*/ f64 f23 1"/>
              <a:gd name="f83" fmla="*/ f65 f24 1"/>
              <a:gd name="f84" fmla="*/ f66 f23 1"/>
              <a:gd name="f85" fmla="*/ f67 f23 1"/>
              <a:gd name="f86" fmla="*/ f68 f24 1"/>
              <a:gd name="f87" fmla="*/ f69 f23 1"/>
              <a:gd name="f88" fmla="*/ f70 f24 1"/>
              <a:gd name="f89" fmla="*/ f71 f23 1"/>
              <a:gd name="f90" fmla="*/ f72 f24 1"/>
              <a:gd name="f91" fmla="*/ f73 f24 1"/>
              <a:gd name="f92" fmla="*/ f74 f23 1"/>
              <a:gd name="f93" fmla="*/ f75 f24 1"/>
              <a:gd name="f94" fmla="*/ f76 f23 1"/>
              <a:gd name="f95" fmla="*/ f77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3">
                <a:pos x="f82" y="f83"/>
              </a:cxn>
              <a:cxn ang="f63">
                <a:pos x="f84" y="f83"/>
              </a:cxn>
              <a:cxn ang="f63">
                <a:pos x="f85" y="f86"/>
              </a:cxn>
              <a:cxn ang="f63">
                <a:pos x="f87" y="f88"/>
              </a:cxn>
              <a:cxn ang="f63">
                <a:pos x="f89" y="f90"/>
              </a:cxn>
              <a:cxn ang="f63">
                <a:pos x="f89" y="f91"/>
              </a:cxn>
              <a:cxn ang="f63">
                <a:pos x="f92" y="f93"/>
              </a:cxn>
              <a:cxn ang="f63">
                <a:pos x="f94" y="f95"/>
              </a:cxn>
            </a:cxnLst>
            <a:rect l="f78" t="f81" r="f79" b="f80"/>
            <a:pathLst>
              <a:path w="5494236" h="5461251">
                <a:moveTo>
                  <a:pt x="f8" y="f5"/>
                </a:moveTo>
                <a:lnTo>
                  <a:pt x="f9" y="f5"/>
                </a:lnTo>
                <a:lnTo>
                  <a:pt x="f6" y="f10"/>
                </a:lnTo>
                <a:cubicBezTo>
                  <a:pt x="f6" y="f11"/>
                  <a:pt x="f12" y="f7"/>
                  <a:pt x="f13" y="f7"/>
                </a:cubicBezTo>
                <a:lnTo>
                  <a:pt x="f5" y="f14"/>
                </a:lnTo>
                <a:lnTo>
                  <a:pt x="f5" y="f15"/>
                </a:lnTo>
                <a:lnTo>
                  <a:pt x="f16" y="f17"/>
                </a:lnTo>
                <a:cubicBezTo>
                  <a:pt x="f18" y="f17"/>
                  <a:pt x="f19" y="f20"/>
                  <a:pt x="f19" y="f21"/>
                </a:cubicBezTo>
                <a:close/>
              </a:path>
            </a:pathLst>
          </a:custGeom>
          <a:solidFill>
            <a:srgbClr val="D3DE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FC4B5EC1-26A5-3940-4BD1-DEC918D4186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35070" y="931901"/>
            <a:ext cx="10333040" cy="2216624"/>
          </a:xfrm>
        </p:spPr>
        <p:txBody>
          <a:bodyPr/>
          <a:lstStyle>
            <a:lvl1pPr>
              <a:lnSpc>
                <a:spcPts val="5200"/>
              </a:lnSpc>
              <a:defRPr sz="4100"/>
            </a:lvl1pPr>
          </a:lstStyle>
          <a:p>
            <a:pPr lvl="0"/>
            <a:r>
              <a:rPr lang="fr-FR"/>
              <a:t>Title of your presentation in few lines (Century Gothic 41 pt)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4DA51EC6-2787-23EC-36E6-7A761E8E8C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5070" y="3805495"/>
            <a:ext cx="10333040" cy="16557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0" lvl="0" indent="0">
              <a:spcBef>
                <a:spcPts val="0"/>
              </a:spcBef>
              <a:buNone/>
              <a:defRPr sz="2400"/>
            </a:lvl2pPr>
          </a:lstStyle>
          <a:p>
            <a:pPr lvl="0"/>
            <a:r>
              <a:rPr lang="fr-FR"/>
              <a:t>Subtitle in one or two lines</a:t>
            </a:r>
          </a:p>
          <a:p>
            <a:pPr lvl="0"/>
            <a:r>
              <a:rPr lang="fr-FR"/>
              <a:t>(Century Gothic 24 pt)</a:t>
            </a: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BC572146-D7E3-1AAC-3412-3371957BE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996" y="5656414"/>
            <a:ext cx="2959492" cy="98885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605029000"/>
      </p:ext>
    </p:extLst>
  </p:cSld>
  <p:clrMapOvr>
    <a:masterClrMapping/>
  </p:clrMapOvr>
</p:sldLayout>
</file>

<file path=ppt/slideLayouts/slideLayout17.xml><?xml version="1.0" encoding="utf-8"?>
<p:sldLayout xmlns:a="http://purl.oclc.org/ooxml/drawingml/main" xmlns:r="http://purl.oclc.org/ooxml/officeDocument/relationships" xmlns:p="http://purl.oclc.org/ooxml/presentationml/main" preserve="1">
  <p:cSld name="1_Diapositive de titr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9">
            <a:extLst>
              <a:ext uri="{FF2B5EF4-FFF2-40B4-BE49-F238E27FC236}">
                <a16:creationId xmlns:a16="http://schemas.microsoft.com/office/drawing/2014/main" id="{41D07E7E-2CAE-BB51-0A7C-B157DE610719}"/>
              </a:ext>
            </a:extLst>
          </p:cNvPr>
          <p:cNvSpPr/>
          <p:nvPr/>
        </p:nvSpPr>
        <p:spPr>
          <a:xfrm>
            <a:off x="0" y="0"/>
            <a:ext cx="4127043" cy="6858000"/>
          </a:xfrm>
          <a:prstGeom prst="rect">
            <a:avLst/>
          </a:prstGeom>
          <a:solidFill>
            <a:srgbClr val="242269"/>
          </a:solidFill>
          <a:ln w="12701" cap="flat">
            <a:solidFill>
              <a:srgbClr val="17164B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F709583-B6E1-FD76-786A-4D17C672463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127043" y="0"/>
            <a:ext cx="8064953" cy="6858000"/>
          </a:xfrm>
          <a:solidFill>
            <a:srgbClr val="FFFFFF"/>
          </a:solidFill>
        </p:spPr>
        <p:txBody>
          <a:bodyPr anchor="ctr" anchorCtr="1"/>
          <a:lstStyle>
            <a:lvl1pPr marL="0" indent="0" algn="ctr">
              <a:buNone/>
              <a:defRPr sz="1300"/>
            </a:lvl1pPr>
          </a:lstStyle>
          <a:p>
            <a:pPr lvl="0"/>
            <a:r>
              <a:rPr lang="fr-FR"/>
              <a:t>visual</a:t>
            </a:r>
          </a:p>
        </p:txBody>
      </p:sp>
      <p:pic>
        <p:nvPicPr>
          <p:cNvPr id="4" name="Image 37">
            <a:extLst>
              <a:ext uri="{FF2B5EF4-FFF2-40B4-BE49-F238E27FC236}">
                <a16:creationId xmlns:a16="http://schemas.microsoft.com/office/drawing/2014/main" id="{37AC2D22-B629-B363-BCB5-BE35818AB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996" y="5656414"/>
            <a:ext cx="2959492" cy="9888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617704AC-3297-F7D8-9091-29DF934EEC67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1240968" y="6184901"/>
            <a:ext cx="2743200" cy="2143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300" b="1" i="0" u="none" strike="noStrike" kern="1200" cap="none" spc="0" baseline="0%">
                <a:solidFill>
                  <a:srgbClr val="FFFFFF"/>
                </a:solidFill>
                <a:uFillTx/>
                <a:latin typeface="Century Gothic" pitchFamily="34"/>
              </a:defRPr>
            </a:lvl1pPr>
          </a:lstStyle>
          <a:p>
            <a:pPr lvl="0"/>
            <a:fld id="{4DFD5B62-2496-4887-8BE0-AE3CCF22C5C0}" type="datetime1">
              <a:rPr lang="fr-FR"/>
              <a:pPr lvl="0"/>
              <a:t>21/08/2023</a:t>
            </a:fld>
            <a:endParaRPr lang="fr-FR"/>
          </a:p>
        </p:txBody>
      </p:sp>
      <p:sp>
        <p:nvSpPr>
          <p:cNvPr id="6" name="Forme libre 14">
            <a:extLst>
              <a:ext uri="{FF2B5EF4-FFF2-40B4-BE49-F238E27FC236}">
                <a16:creationId xmlns:a16="http://schemas.microsoft.com/office/drawing/2014/main" id="{ADB45276-3660-92F9-F306-D65158B323E4}"/>
              </a:ext>
            </a:extLst>
          </p:cNvPr>
          <p:cNvSpPr/>
          <p:nvPr/>
        </p:nvSpPr>
        <p:spPr>
          <a:xfrm>
            <a:off x="1235080" y="2056750"/>
            <a:ext cx="2891972" cy="340450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891969"/>
              <a:gd name="f7" fmla="val 3404503"/>
              <a:gd name="f8" fmla="val 2622287"/>
              <a:gd name="f9" fmla="val 2665964"/>
              <a:gd name="f10" fmla="val 2752237"/>
              <a:gd name="f11" fmla="val 1900215"/>
              <a:gd name="f12" fmla="val 3168217"/>
              <a:gd name="f13" fmla="val 1022686"/>
              <a:gd name="f14" fmla="val 89969"/>
              <a:gd name="f15" fmla="val 3402228"/>
              <a:gd name="f16" fmla="val 1443291"/>
              <a:gd name="f17" fmla="val 89970"/>
              <a:gd name="f18" fmla="val 1445566"/>
              <a:gd name="f19" fmla="val 1160297"/>
              <a:gd name="f20" fmla="val 2116630"/>
              <a:gd name="f21" fmla="val 957501"/>
              <a:gd name="f22" fmla="val 2748554"/>
              <a:gd name="f23" fmla="val 191787"/>
              <a:gd name="f24" fmla="+- 0 0 -90"/>
              <a:gd name="f25" fmla="*/ f3 1 2891969"/>
              <a:gd name="f26" fmla="*/ f4 1 3404503"/>
              <a:gd name="f27" fmla="+- f7 0 f5"/>
              <a:gd name="f28" fmla="+- f6 0 f5"/>
              <a:gd name="f29" fmla="*/ f24 f0 1"/>
              <a:gd name="f30" fmla="*/ f28 1 2891969"/>
              <a:gd name="f31" fmla="*/ f27 1 3404503"/>
              <a:gd name="f32" fmla="*/ 2891969 f28 1"/>
              <a:gd name="f33" fmla="*/ 0 f27 1"/>
              <a:gd name="f34" fmla="*/ 2622287 f27 1"/>
              <a:gd name="f35" fmla="*/ 2665964 f28 1"/>
              <a:gd name="f36" fmla="*/ 2752237 f27 1"/>
              <a:gd name="f37" fmla="*/ 89969 f28 1"/>
              <a:gd name="f38" fmla="*/ 3404503 f27 1"/>
              <a:gd name="f39" fmla="*/ 0 f28 1"/>
              <a:gd name="f40" fmla="*/ 3402228 f27 1"/>
              <a:gd name="f41" fmla="*/ 1443291 f27 1"/>
              <a:gd name="f42" fmla="*/ 89970 f28 1"/>
              <a:gd name="f43" fmla="*/ 1445566 f27 1"/>
              <a:gd name="f44" fmla="*/ 2748554 f28 1"/>
              <a:gd name="f45" fmla="*/ 191787 f27 1"/>
              <a:gd name="f46" fmla="*/ f29 1 f2"/>
              <a:gd name="f47" fmla="*/ f32 1 2891969"/>
              <a:gd name="f48" fmla="*/ f33 1 3404503"/>
              <a:gd name="f49" fmla="*/ f34 1 3404503"/>
              <a:gd name="f50" fmla="*/ f35 1 2891969"/>
              <a:gd name="f51" fmla="*/ f36 1 3404503"/>
              <a:gd name="f52" fmla="*/ f37 1 2891969"/>
              <a:gd name="f53" fmla="*/ f38 1 3404503"/>
              <a:gd name="f54" fmla="*/ f39 1 2891969"/>
              <a:gd name="f55" fmla="*/ f40 1 3404503"/>
              <a:gd name="f56" fmla="*/ f41 1 3404503"/>
              <a:gd name="f57" fmla="*/ f42 1 2891969"/>
              <a:gd name="f58" fmla="*/ f43 1 3404503"/>
              <a:gd name="f59" fmla="*/ f44 1 2891969"/>
              <a:gd name="f60" fmla="*/ f45 1 3404503"/>
              <a:gd name="f61" fmla="*/ f5 1 f30"/>
              <a:gd name="f62" fmla="*/ f6 1 f30"/>
              <a:gd name="f63" fmla="*/ f5 1 f31"/>
              <a:gd name="f64" fmla="*/ f7 1 f31"/>
              <a:gd name="f65" fmla="+- f46 0 f1"/>
              <a:gd name="f66" fmla="*/ f47 1 f30"/>
              <a:gd name="f67" fmla="*/ f48 1 f31"/>
              <a:gd name="f68" fmla="*/ f49 1 f31"/>
              <a:gd name="f69" fmla="*/ f50 1 f30"/>
              <a:gd name="f70" fmla="*/ f51 1 f31"/>
              <a:gd name="f71" fmla="*/ f52 1 f30"/>
              <a:gd name="f72" fmla="*/ f53 1 f31"/>
              <a:gd name="f73" fmla="*/ f54 1 f30"/>
              <a:gd name="f74" fmla="*/ f55 1 f31"/>
              <a:gd name="f75" fmla="*/ f56 1 f31"/>
              <a:gd name="f76" fmla="*/ f57 1 f30"/>
              <a:gd name="f77" fmla="*/ f58 1 f31"/>
              <a:gd name="f78" fmla="*/ f59 1 f30"/>
              <a:gd name="f79" fmla="*/ f60 1 f31"/>
              <a:gd name="f80" fmla="*/ f61 f25 1"/>
              <a:gd name="f81" fmla="*/ f62 f25 1"/>
              <a:gd name="f82" fmla="*/ f64 f26 1"/>
              <a:gd name="f83" fmla="*/ f63 f26 1"/>
              <a:gd name="f84" fmla="*/ f66 f25 1"/>
              <a:gd name="f85" fmla="*/ f67 f26 1"/>
              <a:gd name="f86" fmla="*/ f68 f26 1"/>
              <a:gd name="f87" fmla="*/ f69 f25 1"/>
              <a:gd name="f88" fmla="*/ f70 f26 1"/>
              <a:gd name="f89" fmla="*/ f71 f25 1"/>
              <a:gd name="f90" fmla="*/ f72 f26 1"/>
              <a:gd name="f91" fmla="*/ f73 f25 1"/>
              <a:gd name="f92" fmla="*/ f74 f26 1"/>
              <a:gd name="f93" fmla="*/ f75 f26 1"/>
              <a:gd name="f94" fmla="*/ f76 f25 1"/>
              <a:gd name="f95" fmla="*/ f77 f26 1"/>
              <a:gd name="f96" fmla="*/ f78 f25 1"/>
              <a:gd name="f97" fmla="*/ f79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5">
                <a:pos x="f84" y="f85"/>
              </a:cxn>
              <a:cxn ang="f65">
                <a:pos x="f84" y="f86"/>
              </a:cxn>
              <a:cxn ang="f65">
                <a:pos x="f87" y="f88"/>
              </a:cxn>
              <a:cxn ang="f65">
                <a:pos x="f89" y="f90"/>
              </a:cxn>
              <a:cxn ang="f65">
                <a:pos x="f91" y="f92"/>
              </a:cxn>
              <a:cxn ang="f65">
                <a:pos x="f91" y="f93"/>
              </a:cxn>
              <a:cxn ang="f65">
                <a:pos x="f94" y="f95"/>
              </a:cxn>
              <a:cxn ang="f65">
                <a:pos x="f96" y="f97"/>
              </a:cxn>
            </a:cxnLst>
            <a:rect l="f80" t="f83" r="f81" b="f82"/>
            <a:pathLst>
              <a:path w="2891969" h="3404503">
                <a:moveTo>
                  <a:pt x="f6" y="f5"/>
                </a:moveTo>
                <a:lnTo>
                  <a:pt x="f6" y="f8"/>
                </a:lnTo>
                <a:lnTo>
                  <a:pt x="f9" y="f10"/>
                </a:lnTo>
                <a:cubicBezTo>
                  <a:pt x="f11" y="f12"/>
                  <a:pt x="f13" y="f7"/>
                  <a:pt x="f14" y="f7"/>
                </a:cubicBezTo>
                <a:lnTo>
                  <a:pt x="f5" y="f15"/>
                </a:lnTo>
                <a:lnTo>
                  <a:pt x="f5" y="f16"/>
                </a:lnTo>
                <a:lnTo>
                  <a:pt x="f17" y="f18"/>
                </a:lnTo>
                <a:cubicBezTo>
                  <a:pt x="f19" y="f18"/>
                  <a:pt x="f20" y="f21"/>
                  <a:pt x="f22" y="f23"/>
                </a:cubicBezTo>
                <a:close/>
              </a:path>
            </a:pathLst>
          </a:custGeom>
          <a:solidFill>
            <a:srgbClr val="323C8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Forme libre 19">
            <a:extLst>
              <a:ext uri="{FF2B5EF4-FFF2-40B4-BE49-F238E27FC236}">
                <a16:creationId xmlns:a16="http://schemas.microsoft.com/office/drawing/2014/main" id="{2D66E401-0DC6-B411-6FEA-248303618060}"/>
              </a:ext>
            </a:extLst>
          </p:cNvPr>
          <p:cNvSpPr/>
          <p:nvPr/>
        </p:nvSpPr>
        <p:spPr>
          <a:xfrm>
            <a:off x="4127043" y="0"/>
            <a:ext cx="2602263" cy="467903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02268"/>
              <a:gd name="f7" fmla="val 4679036"/>
              <a:gd name="f8" fmla="val 641890"/>
              <a:gd name="f9" fmla="val 2600827"/>
              <a:gd name="f10" fmla="val 56984"/>
              <a:gd name="f11" fmla="val 2015690"/>
              <a:gd name="f12" fmla="val 1560245"/>
              <a:gd name="f13" fmla="val 3731018"/>
              <a:gd name="f14" fmla="val 310"/>
              <a:gd name="f15" fmla="val 4678857"/>
              <a:gd name="f16" fmla="val 2056749"/>
              <a:gd name="f17" fmla="val 54923"/>
              <a:gd name="f18" fmla="val 1983301"/>
              <a:gd name="f19" fmla="val 426414"/>
              <a:gd name="f20" fmla="val 1433423"/>
              <a:gd name="f21" fmla="val 643331"/>
              <a:gd name="f22" fmla="val 770536"/>
              <a:gd name="f23" fmla="val 56985"/>
              <a:gd name="f24" fmla="+- 0 0 -90"/>
              <a:gd name="f25" fmla="*/ f3 1 2602268"/>
              <a:gd name="f26" fmla="*/ f4 1 4679036"/>
              <a:gd name="f27" fmla="+- f7 0 f5"/>
              <a:gd name="f28" fmla="+- f6 0 f5"/>
              <a:gd name="f29" fmla="*/ f24 f0 1"/>
              <a:gd name="f30" fmla="*/ f28 1 2602268"/>
              <a:gd name="f31" fmla="*/ f27 1 4679036"/>
              <a:gd name="f32" fmla="*/ 641890 f28 1"/>
              <a:gd name="f33" fmla="*/ 0 f27 1"/>
              <a:gd name="f34" fmla="*/ 2600827 f28 1"/>
              <a:gd name="f35" fmla="*/ 2602268 f28 1"/>
              <a:gd name="f36" fmla="*/ 56984 f27 1"/>
              <a:gd name="f37" fmla="*/ 310 f28 1"/>
              <a:gd name="f38" fmla="*/ 4678857 f27 1"/>
              <a:gd name="f39" fmla="*/ 0 f28 1"/>
              <a:gd name="f40" fmla="*/ 4679036 f27 1"/>
              <a:gd name="f41" fmla="*/ 2056749 f27 1"/>
              <a:gd name="f42" fmla="*/ 54923 f28 1"/>
              <a:gd name="f43" fmla="*/ 1983301 f27 1"/>
              <a:gd name="f44" fmla="*/ 643331 f28 1"/>
              <a:gd name="f45" fmla="*/ 56985 f27 1"/>
              <a:gd name="f46" fmla="*/ f29 1 f2"/>
              <a:gd name="f47" fmla="*/ f32 1 2602268"/>
              <a:gd name="f48" fmla="*/ f33 1 4679036"/>
              <a:gd name="f49" fmla="*/ f34 1 2602268"/>
              <a:gd name="f50" fmla="*/ f35 1 2602268"/>
              <a:gd name="f51" fmla="*/ f36 1 4679036"/>
              <a:gd name="f52" fmla="*/ f37 1 2602268"/>
              <a:gd name="f53" fmla="*/ f38 1 4679036"/>
              <a:gd name="f54" fmla="*/ f39 1 2602268"/>
              <a:gd name="f55" fmla="*/ f40 1 4679036"/>
              <a:gd name="f56" fmla="*/ f41 1 4679036"/>
              <a:gd name="f57" fmla="*/ f42 1 2602268"/>
              <a:gd name="f58" fmla="*/ f43 1 4679036"/>
              <a:gd name="f59" fmla="*/ f44 1 2602268"/>
              <a:gd name="f60" fmla="*/ f45 1 4679036"/>
              <a:gd name="f61" fmla="*/ f5 1 f30"/>
              <a:gd name="f62" fmla="*/ f6 1 f30"/>
              <a:gd name="f63" fmla="*/ f5 1 f31"/>
              <a:gd name="f64" fmla="*/ f7 1 f31"/>
              <a:gd name="f65" fmla="+- f46 0 f1"/>
              <a:gd name="f66" fmla="*/ f47 1 f30"/>
              <a:gd name="f67" fmla="*/ f48 1 f31"/>
              <a:gd name="f68" fmla="*/ f49 1 f30"/>
              <a:gd name="f69" fmla="*/ f50 1 f30"/>
              <a:gd name="f70" fmla="*/ f51 1 f31"/>
              <a:gd name="f71" fmla="*/ f52 1 f30"/>
              <a:gd name="f72" fmla="*/ f53 1 f31"/>
              <a:gd name="f73" fmla="*/ f54 1 f30"/>
              <a:gd name="f74" fmla="*/ f55 1 f31"/>
              <a:gd name="f75" fmla="*/ f56 1 f31"/>
              <a:gd name="f76" fmla="*/ f57 1 f30"/>
              <a:gd name="f77" fmla="*/ f58 1 f31"/>
              <a:gd name="f78" fmla="*/ f59 1 f30"/>
              <a:gd name="f79" fmla="*/ f60 1 f31"/>
              <a:gd name="f80" fmla="*/ f61 f25 1"/>
              <a:gd name="f81" fmla="*/ f62 f25 1"/>
              <a:gd name="f82" fmla="*/ f64 f26 1"/>
              <a:gd name="f83" fmla="*/ f63 f26 1"/>
              <a:gd name="f84" fmla="*/ f66 f25 1"/>
              <a:gd name="f85" fmla="*/ f67 f26 1"/>
              <a:gd name="f86" fmla="*/ f68 f25 1"/>
              <a:gd name="f87" fmla="*/ f69 f25 1"/>
              <a:gd name="f88" fmla="*/ f70 f26 1"/>
              <a:gd name="f89" fmla="*/ f71 f25 1"/>
              <a:gd name="f90" fmla="*/ f72 f26 1"/>
              <a:gd name="f91" fmla="*/ f73 f25 1"/>
              <a:gd name="f92" fmla="*/ f74 f26 1"/>
              <a:gd name="f93" fmla="*/ f75 f26 1"/>
              <a:gd name="f94" fmla="*/ f76 f25 1"/>
              <a:gd name="f95" fmla="*/ f77 f26 1"/>
              <a:gd name="f96" fmla="*/ f78 f25 1"/>
              <a:gd name="f97" fmla="*/ f79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5">
                <a:pos x="f84" y="f85"/>
              </a:cxn>
              <a:cxn ang="f65">
                <a:pos x="f86" y="f85"/>
              </a:cxn>
              <a:cxn ang="f65">
                <a:pos x="f87" y="f88"/>
              </a:cxn>
              <a:cxn ang="f65">
                <a:pos x="f89" y="f90"/>
              </a:cxn>
              <a:cxn ang="f65">
                <a:pos x="f91" y="f92"/>
              </a:cxn>
              <a:cxn ang="f65">
                <a:pos x="f91" y="f93"/>
              </a:cxn>
              <a:cxn ang="f65">
                <a:pos x="f94" y="f95"/>
              </a:cxn>
              <a:cxn ang="f65">
                <a:pos x="f96" y="f97"/>
              </a:cxn>
            </a:cxnLst>
            <a:rect l="f80" t="f83" r="f81" b="f82"/>
            <a:pathLst>
              <a:path w="2602268" h="4679036">
                <a:moveTo>
                  <a:pt x="f8" y="f5"/>
                </a:moveTo>
                <a:lnTo>
                  <a:pt x="f9" y="f5"/>
                </a:lnTo>
                <a:lnTo>
                  <a:pt x="f6" y="f10"/>
                </a:lnTo>
                <a:cubicBezTo>
                  <a:pt x="f6" y="f11"/>
                  <a:pt x="f12" y="f13"/>
                  <a:pt x="f14" y="f15"/>
                </a:cubicBezTo>
                <a:lnTo>
                  <a:pt x="f5" y="f7"/>
                </a:lnTo>
                <a:lnTo>
                  <a:pt x="f5" y="f16"/>
                </a:lnTo>
                <a:lnTo>
                  <a:pt x="f17" y="f18"/>
                </a:lnTo>
                <a:cubicBezTo>
                  <a:pt x="f19" y="f20"/>
                  <a:pt x="f21" y="f22"/>
                  <a:pt x="f21" y="f23"/>
                </a:cubicBezTo>
                <a:close/>
              </a:path>
            </a:pathLst>
          </a:custGeom>
          <a:solidFill>
            <a:srgbClr val="FFFFFF">
              <a:alpha val="4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CBABDCA-F315-8E39-B394-60E3D2ADEE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931901"/>
            <a:ext cx="10342558" cy="2216624"/>
          </a:xfrm>
        </p:spPr>
        <p:txBody>
          <a:bodyPr/>
          <a:lstStyle>
            <a:lvl1pPr>
              <a:lnSpc>
                <a:spcPts val="5200"/>
              </a:lnSpc>
              <a:defRPr sz="4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Title of your presentation in few lines (Century Gothic 41 pt)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9DE9908E-9A8E-8E27-6516-E628B7AC100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235070" y="3805495"/>
            <a:ext cx="10333040" cy="16557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1pPr>
            <a:lvl2pPr marL="0" lvl="0" indent="0"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</a:lstStyle>
          <a:p>
            <a:pPr lvl="0"/>
            <a:r>
              <a:rPr lang="fr-FR"/>
              <a:t>Subtitle in one or two lines</a:t>
            </a:r>
          </a:p>
          <a:p>
            <a:pPr lvl="0"/>
            <a:r>
              <a:rPr lang="fr-FR"/>
              <a:t>(Century Gothic 24 pt)</a:t>
            </a:r>
          </a:p>
        </p:txBody>
      </p:sp>
    </p:spTree>
    <p:extLst>
      <p:ext uri="{BB962C8B-B14F-4D97-AF65-F5344CB8AC3E}">
        <p14:creationId xmlns:p14="http://schemas.microsoft.com/office/powerpoint/2010/main" val="2564301108"/>
      </p:ext>
    </p:extLst>
  </p:cSld>
  <p:clrMapOvr>
    <a:masterClrMapping/>
  </p:clrMapOvr>
</p:sldLayout>
</file>

<file path=ppt/slideLayouts/slideLayout18.xml><?xml version="1.0" encoding="utf-8"?>
<p:sldLayout xmlns:a="http://purl.oclc.org/ooxml/drawingml/main" xmlns:r="http://purl.oclc.org/ooxml/officeDocument/relationships" xmlns:p="http://purl.oclc.org/ooxml/presentationml/main" preserve="1">
  <p:cSld name="3_Diapositive de titr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9">
            <a:extLst>
              <a:ext uri="{FF2B5EF4-FFF2-40B4-BE49-F238E27FC236}">
                <a16:creationId xmlns:a16="http://schemas.microsoft.com/office/drawing/2014/main" id="{CAFB713D-6DCB-C891-F451-B91E34E5FADD}"/>
              </a:ext>
            </a:extLst>
          </p:cNvPr>
          <p:cNvSpPr/>
          <p:nvPr/>
        </p:nvSpPr>
        <p:spPr>
          <a:xfrm>
            <a:off x="1235070" y="2056741"/>
            <a:ext cx="2891972" cy="340451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891972"/>
              <a:gd name="f7" fmla="val 3404508"/>
              <a:gd name="f8" fmla="val 2622290"/>
              <a:gd name="f9" fmla="val 2665964"/>
              <a:gd name="f10" fmla="val 2752242"/>
              <a:gd name="f11" fmla="val 1900215"/>
              <a:gd name="f12" fmla="val 3168222"/>
              <a:gd name="f13" fmla="val 1022686"/>
              <a:gd name="f14" fmla="val 89969"/>
              <a:gd name="f15" fmla="val 3402233"/>
              <a:gd name="f16" fmla="val 1443296"/>
              <a:gd name="f17" fmla="val 89970"/>
              <a:gd name="f18" fmla="val 1445571"/>
              <a:gd name="f19" fmla="val 1160297"/>
              <a:gd name="f20" fmla="val 2116630"/>
              <a:gd name="f21" fmla="val 957506"/>
              <a:gd name="f22" fmla="val 2748554"/>
              <a:gd name="f23" fmla="val 191792"/>
              <a:gd name="f24" fmla="+- 0 0 -90"/>
              <a:gd name="f25" fmla="*/ f3 1 2891972"/>
              <a:gd name="f26" fmla="*/ f4 1 3404508"/>
              <a:gd name="f27" fmla="+- f7 0 f5"/>
              <a:gd name="f28" fmla="+- f6 0 f5"/>
              <a:gd name="f29" fmla="*/ f24 f0 1"/>
              <a:gd name="f30" fmla="*/ f28 1 2891972"/>
              <a:gd name="f31" fmla="*/ f27 1 3404508"/>
              <a:gd name="f32" fmla="*/ 2891972 f28 1"/>
              <a:gd name="f33" fmla="*/ 0 f27 1"/>
              <a:gd name="f34" fmla="*/ 2622290 f27 1"/>
              <a:gd name="f35" fmla="*/ 2665964 f28 1"/>
              <a:gd name="f36" fmla="*/ 2752242 f27 1"/>
              <a:gd name="f37" fmla="*/ 89969 f28 1"/>
              <a:gd name="f38" fmla="*/ 3404508 f27 1"/>
              <a:gd name="f39" fmla="*/ 0 f28 1"/>
              <a:gd name="f40" fmla="*/ 3402233 f27 1"/>
              <a:gd name="f41" fmla="*/ 1443296 f27 1"/>
              <a:gd name="f42" fmla="*/ 89970 f28 1"/>
              <a:gd name="f43" fmla="*/ 1445571 f27 1"/>
              <a:gd name="f44" fmla="*/ 2748554 f28 1"/>
              <a:gd name="f45" fmla="*/ 191792 f27 1"/>
              <a:gd name="f46" fmla="*/ f29 1 f2"/>
              <a:gd name="f47" fmla="*/ f32 1 2891972"/>
              <a:gd name="f48" fmla="*/ f33 1 3404508"/>
              <a:gd name="f49" fmla="*/ f34 1 3404508"/>
              <a:gd name="f50" fmla="*/ f35 1 2891972"/>
              <a:gd name="f51" fmla="*/ f36 1 3404508"/>
              <a:gd name="f52" fmla="*/ f37 1 2891972"/>
              <a:gd name="f53" fmla="*/ f38 1 3404508"/>
              <a:gd name="f54" fmla="*/ f39 1 2891972"/>
              <a:gd name="f55" fmla="*/ f40 1 3404508"/>
              <a:gd name="f56" fmla="*/ f41 1 3404508"/>
              <a:gd name="f57" fmla="*/ f42 1 2891972"/>
              <a:gd name="f58" fmla="*/ f43 1 3404508"/>
              <a:gd name="f59" fmla="*/ f44 1 2891972"/>
              <a:gd name="f60" fmla="*/ f45 1 3404508"/>
              <a:gd name="f61" fmla="*/ f5 1 f30"/>
              <a:gd name="f62" fmla="*/ f6 1 f30"/>
              <a:gd name="f63" fmla="*/ f5 1 f31"/>
              <a:gd name="f64" fmla="*/ f7 1 f31"/>
              <a:gd name="f65" fmla="+- f46 0 f1"/>
              <a:gd name="f66" fmla="*/ f47 1 f30"/>
              <a:gd name="f67" fmla="*/ f48 1 f31"/>
              <a:gd name="f68" fmla="*/ f49 1 f31"/>
              <a:gd name="f69" fmla="*/ f50 1 f30"/>
              <a:gd name="f70" fmla="*/ f51 1 f31"/>
              <a:gd name="f71" fmla="*/ f52 1 f30"/>
              <a:gd name="f72" fmla="*/ f53 1 f31"/>
              <a:gd name="f73" fmla="*/ f54 1 f30"/>
              <a:gd name="f74" fmla="*/ f55 1 f31"/>
              <a:gd name="f75" fmla="*/ f56 1 f31"/>
              <a:gd name="f76" fmla="*/ f57 1 f30"/>
              <a:gd name="f77" fmla="*/ f58 1 f31"/>
              <a:gd name="f78" fmla="*/ f59 1 f30"/>
              <a:gd name="f79" fmla="*/ f60 1 f31"/>
              <a:gd name="f80" fmla="*/ f61 f25 1"/>
              <a:gd name="f81" fmla="*/ f62 f25 1"/>
              <a:gd name="f82" fmla="*/ f64 f26 1"/>
              <a:gd name="f83" fmla="*/ f63 f26 1"/>
              <a:gd name="f84" fmla="*/ f66 f25 1"/>
              <a:gd name="f85" fmla="*/ f67 f26 1"/>
              <a:gd name="f86" fmla="*/ f68 f26 1"/>
              <a:gd name="f87" fmla="*/ f69 f25 1"/>
              <a:gd name="f88" fmla="*/ f70 f26 1"/>
              <a:gd name="f89" fmla="*/ f71 f25 1"/>
              <a:gd name="f90" fmla="*/ f72 f26 1"/>
              <a:gd name="f91" fmla="*/ f73 f25 1"/>
              <a:gd name="f92" fmla="*/ f74 f26 1"/>
              <a:gd name="f93" fmla="*/ f75 f26 1"/>
              <a:gd name="f94" fmla="*/ f76 f25 1"/>
              <a:gd name="f95" fmla="*/ f77 f26 1"/>
              <a:gd name="f96" fmla="*/ f78 f25 1"/>
              <a:gd name="f97" fmla="*/ f79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5">
                <a:pos x="f84" y="f85"/>
              </a:cxn>
              <a:cxn ang="f65">
                <a:pos x="f84" y="f86"/>
              </a:cxn>
              <a:cxn ang="f65">
                <a:pos x="f87" y="f88"/>
              </a:cxn>
              <a:cxn ang="f65">
                <a:pos x="f89" y="f90"/>
              </a:cxn>
              <a:cxn ang="f65">
                <a:pos x="f91" y="f92"/>
              </a:cxn>
              <a:cxn ang="f65">
                <a:pos x="f91" y="f93"/>
              </a:cxn>
              <a:cxn ang="f65">
                <a:pos x="f94" y="f95"/>
              </a:cxn>
              <a:cxn ang="f65">
                <a:pos x="f96" y="f97"/>
              </a:cxn>
            </a:cxnLst>
            <a:rect l="f80" t="f83" r="f81" b="f82"/>
            <a:pathLst>
              <a:path w="2891972" h="3404508">
                <a:moveTo>
                  <a:pt x="f6" y="f5"/>
                </a:moveTo>
                <a:lnTo>
                  <a:pt x="f6" y="f8"/>
                </a:lnTo>
                <a:lnTo>
                  <a:pt x="f9" y="f10"/>
                </a:lnTo>
                <a:cubicBezTo>
                  <a:pt x="f11" y="f12"/>
                  <a:pt x="f13" y="f7"/>
                  <a:pt x="f14" y="f7"/>
                </a:cubicBezTo>
                <a:lnTo>
                  <a:pt x="f5" y="f15"/>
                </a:lnTo>
                <a:lnTo>
                  <a:pt x="f5" y="f16"/>
                </a:lnTo>
                <a:lnTo>
                  <a:pt x="f17" y="f18"/>
                </a:lnTo>
                <a:cubicBezTo>
                  <a:pt x="f19" y="f18"/>
                  <a:pt x="f20" y="f21"/>
                  <a:pt x="f22" y="f23"/>
                </a:cubicBezTo>
                <a:close/>
              </a:path>
            </a:pathLst>
          </a:custGeom>
          <a:solidFill>
            <a:srgbClr val="D3DE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334CCAD-CD8A-9925-B441-0D132D7B8D2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127043" y="0"/>
            <a:ext cx="8064953" cy="6858000"/>
          </a:xfrm>
        </p:spPr>
        <p:txBody>
          <a:bodyPr anchor="ctr" anchorCtr="1"/>
          <a:lstStyle>
            <a:lvl1pPr marL="0" indent="0" algn="ctr">
              <a:buNone/>
              <a:defRPr sz="1300"/>
            </a:lvl1pPr>
          </a:lstStyle>
          <a:p>
            <a:pPr lvl="0"/>
            <a:r>
              <a:rPr lang="fr-FR"/>
              <a:t>visual</a:t>
            </a:r>
          </a:p>
        </p:txBody>
      </p:sp>
      <p:sp>
        <p:nvSpPr>
          <p:cNvPr id="4" name="Forme libre 32">
            <a:extLst>
              <a:ext uri="{FF2B5EF4-FFF2-40B4-BE49-F238E27FC236}">
                <a16:creationId xmlns:a16="http://schemas.microsoft.com/office/drawing/2014/main" id="{4761E346-FE9D-0C1D-EA40-C1412A1358BC}"/>
              </a:ext>
            </a:extLst>
          </p:cNvPr>
          <p:cNvSpPr/>
          <p:nvPr/>
        </p:nvSpPr>
        <p:spPr>
          <a:xfrm>
            <a:off x="4127043" y="0"/>
            <a:ext cx="2602263" cy="467903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02266"/>
              <a:gd name="f7" fmla="val 4679034"/>
              <a:gd name="f8" fmla="val 641888"/>
              <a:gd name="f9" fmla="val 2600825"/>
              <a:gd name="f10" fmla="val 56984"/>
              <a:gd name="f11" fmla="val 2015690"/>
              <a:gd name="f12" fmla="val 1560243"/>
              <a:gd name="f13" fmla="val 3731018"/>
              <a:gd name="f14" fmla="val 308"/>
              <a:gd name="f15" fmla="val 4678857"/>
              <a:gd name="f16" fmla="val 2056746"/>
              <a:gd name="f17" fmla="val 54921"/>
              <a:gd name="f18" fmla="val 1983301"/>
              <a:gd name="f19" fmla="val 426412"/>
              <a:gd name="f20" fmla="val 1433423"/>
              <a:gd name="f21" fmla="val 643329"/>
              <a:gd name="f22" fmla="val 770536"/>
              <a:gd name="f23" fmla="val 56985"/>
              <a:gd name="f24" fmla="+- 0 0 -90"/>
              <a:gd name="f25" fmla="*/ f3 1 2602266"/>
              <a:gd name="f26" fmla="*/ f4 1 4679034"/>
              <a:gd name="f27" fmla="+- f7 0 f5"/>
              <a:gd name="f28" fmla="+- f6 0 f5"/>
              <a:gd name="f29" fmla="*/ f24 f0 1"/>
              <a:gd name="f30" fmla="*/ f28 1 2602266"/>
              <a:gd name="f31" fmla="*/ f27 1 4679034"/>
              <a:gd name="f32" fmla="*/ 641888 f28 1"/>
              <a:gd name="f33" fmla="*/ 0 f27 1"/>
              <a:gd name="f34" fmla="*/ 2600825 f28 1"/>
              <a:gd name="f35" fmla="*/ 2602266 f28 1"/>
              <a:gd name="f36" fmla="*/ 56984 f27 1"/>
              <a:gd name="f37" fmla="*/ 308 f28 1"/>
              <a:gd name="f38" fmla="*/ 4678857 f27 1"/>
              <a:gd name="f39" fmla="*/ 0 f28 1"/>
              <a:gd name="f40" fmla="*/ 4679034 f27 1"/>
              <a:gd name="f41" fmla="*/ 2056746 f27 1"/>
              <a:gd name="f42" fmla="*/ 54921 f28 1"/>
              <a:gd name="f43" fmla="*/ 1983301 f27 1"/>
              <a:gd name="f44" fmla="*/ 643329 f28 1"/>
              <a:gd name="f45" fmla="*/ 56985 f27 1"/>
              <a:gd name="f46" fmla="*/ f29 1 f2"/>
              <a:gd name="f47" fmla="*/ f32 1 2602266"/>
              <a:gd name="f48" fmla="*/ f33 1 4679034"/>
              <a:gd name="f49" fmla="*/ f34 1 2602266"/>
              <a:gd name="f50" fmla="*/ f35 1 2602266"/>
              <a:gd name="f51" fmla="*/ f36 1 4679034"/>
              <a:gd name="f52" fmla="*/ f37 1 2602266"/>
              <a:gd name="f53" fmla="*/ f38 1 4679034"/>
              <a:gd name="f54" fmla="*/ f39 1 2602266"/>
              <a:gd name="f55" fmla="*/ f40 1 4679034"/>
              <a:gd name="f56" fmla="*/ f41 1 4679034"/>
              <a:gd name="f57" fmla="*/ f42 1 2602266"/>
              <a:gd name="f58" fmla="*/ f43 1 4679034"/>
              <a:gd name="f59" fmla="*/ f44 1 2602266"/>
              <a:gd name="f60" fmla="*/ f45 1 4679034"/>
              <a:gd name="f61" fmla="*/ f5 1 f30"/>
              <a:gd name="f62" fmla="*/ f6 1 f30"/>
              <a:gd name="f63" fmla="*/ f5 1 f31"/>
              <a:gd name="f64" fmla="*/ f7 1 f31"/>
              <a:gd name="f65" fmla="+- f46 0 f1"/>
              <a:gd name="f66" fmla="*/ f47 1 f30"/>
              <a:gd name="f67" fmla="*/ f48 1 f31"/>
              <a:gd name="f68" fmla="*/ f49 1 f30"/>
              <a:gd name="f69" fmla="*/ f50 1 f30"/>
              <a:gd name="f70" fmla="*/ f51 1 f31"/>
              <a:gd name="f71" fmla="*/ f52 1 f30"/>
              <a:gd name="f72" fmla="*/ f53 1 f31"/>
              <a:gd name="f73" fmla="*/ f54 1 f30"/>
              <a:gd name="f74" fmla="*/ f55 1 f31"/>
              <a:gd name="f75" fmla="*/ f56 1 f31"/>
              <a:gd name="f76" fmla="*/ f57 1 f30"/>
              <a:gd name="f77" fmla="*/ f58 1 f31"/>
              <a:gd name="f78" fmla="*/ f59 1 f30"/>
              <a:gd name="f79" fmla="*/ f60 1 f31"/>
              <a:gd name="f80" fmla="*/ f61 f25 1"/>
              <a:gd name="f81" fmla="*/ f62 f25 1"/>
              <a:gd name="f82" fmla="*/ f64 f26 1"/>
              <a:gd name="f83" fmla="*/ f63 f26 1"/>
              <a:gd name="f84" fmla="*/ f66 f25 1"/>
              <a:gd name="f85" fmla="*/ f67 f26 1"/>
              <a:gd name="f86" fmla="*/ f68 f25 1"/>
              <a:gd name="f87" fmla="*/ f69 f25 1"/>
              <a:gd name="f88" fmla="*/ f70 f26 1"/>
              <a:gd name="f89" fmla="*/ f71 f25 1"/>
              <a:gd name="f90" fmla="*/ f72 f26 1"/>
              <a:gd name="f91" fmla="*/ f73 f25 1"/>
              <a:gd name="f92" fmla="*/ f74 f26 1"/>
              <a:gd name="f93" fmla="*/ f75 f26 1"/>
              <a:gd name="f94" fmla="*/ f76 f25 1"/>
              <a:gd name="f95" fmla="*/ f77 f26 1"/>
              <a:gd name="f96" fmla="*/ f78 f25 1"/>
              <a:gd name="f97" fmla="*/ f79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5">
                <a:pos x="f84" y="f85"/>
              </a:cxn>
              <a:cxn ang="f65">
                <a:pos x="f86" y="f85"/>
              </a:cxn>
              <a:cxn ang="f65">
                <a:pos x="f87" y="f88"/>
              </a:cxn>
              <a:cxn ang="f65">
                <a:pos x="f89" y="f90"/>
              </a:cxn>
              <a:cxn ang="f65">
                <a:pos x="f91" y="f92"/>
              </a:cxn>
              <a:cxn ang="f65">
                <a:pos x="f91" y="f93"/>
              </a:cxn>
              <a:cxn ang="f65">
                <a:pos x="f94" y="f95"/>
              </a:cxn>
              <a:cxn ang="f65">
                <a:pos x="f96" y="f97"/>
              </a:cxn>
            </a:cxnLst>
            <a:rect l="f80" t="f83" r="f81" b="f82"/>
            <a:pathLst>
              <a:path w="2602266" h="4679034">
                <a:moveTo>
                  <a:pt x="f8" y="f5"/>
                </a:moveTo>
                <a:lnTo>
                  <a:pt x="f9" y="f5"/>
                </a:lnTo>
                <a:lnTo>
                  <a:pt x="f6" y="f10"/>
                </a:lnTo>
                <a:cubicBezTo>
                  <a:pt x="f6" y="f11"/>
                  <a:pt x="f12" y="f13"/>
                  <a:pt x="f14" y="f15"/>
                </a:cubicBezTo>
                <a:lnTo>
                  <a:pt x="f5" y="f7"/>
                </a:lnTo>
                <a:lnTo>
                  <a:pt x="f5" y="f16"/>
                </a:lnTo>
                <a:lnTo>
                  <a:pt x="f17" y="f18"/>
                </a:lnTo>
                <a:cubicBezTo>
                  <a:pt x="f19" y="f20"/>
                  <a:pt x="f21" y="f22"/>
                  <a:pt x="f21" y="f23"/>
                </a:cubicBezTo>
                <a:close/>
              </a:path>
            </a:pathLst>
          </a:custGeom>
          <a:solidFill>
            <a:srgbClr val="FFFFFF">
              <a:alpha val="28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1FAAA01E-75BA-731E-34F8-F99B2DF1629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235070" y="3805495"/>
            <a:ext cx="10333040" cy="16557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0" lvl="0" indent="0">
              <a:spcBef>
                <a:spcPts val="0"/>
              </a:spcBef>
              <a:buNone/>
              <a:defRPr sz="2400"/>
            </a:lvl2pPr>
          </a:lstStyle>
          <a:p>
            <a:pPr lvl="0"/>
            <a:r>
              <a:rPr lang="fr-FR"/>
              <a:t>Subtitle in one or two lines</a:t>
            </a:r>
          </a:p>
          <a:p>
            <a:pPr lvl="0"/>
            <a:r>
              <a:rPr lang="fr-FR"/>
              <a:t>(Century Gothic 24 pt)</a:t>
            </a:r>
          </a:p>
        </p:txBody>
      </p:sp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8D75E5E1-21FA-331A-0694-9E5E5DDA54CE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1235070" y="6184901"/>
            <a:ext cx="2743200" cy="2143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300" b="1" i="0" u="none" strike="noStrike" kern="1200" cap="none" spc="0" baseline="0%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lvl="0"/>
            <a:fld id="{023D8662-A06A-4C4C-903D-0F43FDEC5D90}" type="datetime1">
              <a:rPr lang="fr-FR"/>
              <a:pPr lvl="0"/>
              <a:t>21/08/2023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AC82B6AA-039D-DDB4-99C8-ACEBBD1FA3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931901"/>
            <a:ext cx="10333040" cy="2216624"/>
          </a:xfrm>
        </p:spPr>
        <p:txBody>
          <a:bodyPr/>
          <a:lstStyle>
            <a:lvl1pPr>
              <a:lnSpc>
                <a:spcPts val="5200"/>
              </a:lnSpc>
              <a:defRPr sz="4100"/>
            </a:lvl1pPr>
          </a:lstStyle>
          <a:p>
            <a:pPr lvl="0"/>
            <a:r>
              <a:rPr lang="fr-FR"/>
              <a:t>Title of your presentation in few lines (Century Gothic 41 pt)</a:t>
            </a: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1EFA15D7-6C0E-ED29-D9C4-72251759D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996" y="5656414"/>
            <a:ext cx="2959492" cy="98885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706043180"/>
      </p:ext>
    </p:extLst>
  </p:cSld>
  <p:clrMapOvr>
    <a:masterClrMapping/>
  </p:clrMapOvr>
</p:sldLayout>
</file>

<file path=ppt/slideLayouts/slideLayout19.xml><?xml version="1.0" encoding="utf-8"?>
<p:sldLayout xmlns:a="http://purl.oclc.org/ooxml/drawingml/main" xmlns:r="http://purl.oclc.org/ooxml/officeDocument/relationships" xmlns:p="http://purl.oclc.org/ooxml/presentationml/main" preserve="1">
  <p:cSld name="Titre et contenu">
    <p:bg>
      <p:bgPr>
        <a:solidFill>
          <a:srgbClr val="F8FAFD">
            <a:alpha val="0%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0">
            <a:extLst>
              <a:ext uri="{FF2B5EF4-FFF2-40B4-BE49-F238E27FC236}">
                <a16:creationId xmlns:a16="http://schemas.microsoft.com/office/drawing/2014/main" id="{1E5CB2D5-F6D0-698D-765B-02CC0A91B2F5}"/>
              </a:ext>
            </a:extLst>
          </p:cNvPr>
          <p:cNvSpPr/>
          <p:nvPr/>
        </p:nvSpPr>
        <p:spPr>
          <a:xfrm>
            <a:off x="1235070" y="0"/>
            <a:ext cx="5494236" cy="54612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94236"/>
              <a:gd name="f7" fmla="val 5461251"/>
              <a:gd name="f8" fmla="val 3533858"/>
              <a:gd name="f9" fmla="val 5492795"/>
              <a:gd name="f10" fmla="val 56984"/>
              <a:gd name="f11" fmla="val 3041678"/>
              <a:gd name="f12" fmla="val 3074663"/>
              <a:gd name="f13" fmla="val 89969"/>
              <a:gd name="f14" fmla="val 5458976"/>
              <a:gd name="f15" fmla="val 3500039"/>
              <a:gd name="f16" fmla="val 89970"/>
              <a:gd name="f17" fmla="val 3502314"/>
              <a:gd name="f18" fmla="val 1992773"/>
              <a:gd name="f19" fmla="val 3535299"/>
              <a:gd name="f20" fmla="val 1959788"/>
              <a:gd name="f21" fmla="val 56985"/>
              <a:gd name="f22" fmla="+- 0 0 -90"/>
              <a:gd name="f23" fmla="*/ f3 1 5494236"/>
              <a:gd name="f24" fmla="*/ f4 1 5461251"/>
              <a:gd name="f25" fmla="+- f7 0 f5"/>
              <a:gd name="f26" fmla="+- f6 0 f5"/>
              <a:gd name="f27" fmla="*/ f22 f0 1"/>
              <a:gd name="f28" fmla="*/ f26 1 5494236"/>
              <a:gd name="f29" fmla="*/ f25 1 5461251"/>
              <a:gd name="f30" fmla="*/ 3533858 f26 1"/>
              <a:gd name="f31" fmla="*/ 0 f25 1"/>
              <a:gd name="f32" fmla="*/ 5492795 f26 1"/>
              <a:gd name="f33" fmla="*/ 5494236 f26 1"/>
              <a:gd name="f34" fmla="*/ 56984 f25 1"/>
              <a:gd name="f35" fmla="*/ 89969 f26 1"/>
              <a:gd name="f36" fmla="*/ 5461251 f25 1"/>
              <a:gd name="f37" fmla="*/ 0 f26 1"/>
              <a:gd name="f38" fmla="*/ 5458976 f25 1"/>
              <a:gd name="f39" fmla="*/ 3500039 f25 1"/>
              <a:gd name="f40" fmla="*/ 89970 f26 1"/>
              <a:gd name="f41" fmla="*/ 3502314 f25 1"/>
              <a:gd name="f42" fmla="*/ 3535299 f26 1"/>
              <a:gd name="f43" fmla="*/ 56985 f25 1"/>
              <a:gd name="f44" fmla="*/ f27 1 f2"/>
              <a:gd name="f45" fmla="*/ f30 1 5494236"/>
              <a:gd name="f46" fmla="*/ f31 1 5461251"/>
              <a:gd name="f47" fmla="*/ f32 1 5494236"/>
              <a:gd name="f48" fmla="*/ f33 1 5494236"/>
              <a:gd name="f49" fmla="*/ f34 1 5461251"/>
              <a:gd name="f50" fmla="*/ f35 1 5494236"/>
              <a:gd name="f51" fmla="*/ f36 1 5461251"/>
              <a:gd name="f52" fmla="*/ f37 1 5494236"/>
              <a:gd name="f53" fmla="*/ f38 1 5461251"/>
              <a:gd name="f54" fmla="*/ f39 1 5461251"/>
              <a:gd name="f55" fmla="*/ f40 1 5494236"/>
              <a:gd name="f56" fmla="*/ f41 1 5461251"/>
              <a:gd name="f57" fmla="*/ f42 1 5494236"/>
              <a:gd name="f58" fmla="*/ f43 1 5461251"/>
              <a:gd name="f59" fmla="*/ f5 1 f28"/>
              <a:gd name="f60" fmla="*/ f6 1 f28"/>
              <a:gd name="f61" fmla="*/ f5 1 f29"/>
              <a:gd name="f62" fmla="*/ f7 1 f29"/>
              <a:gd name="f63" fmla="+- f44 0 f1"/>
              <a:gd name="f64" fmla="*/ f45 1 f28"/>
              <a:gd name="f65" fmla="*/ f46 1 f29"/>
              <a:gd name="f66" fmla="*/ f47 1 f28"/>
              <a:gd name="f67" fmla="*/ f48 1 f28"/>
              <a:gd name="f68" fmla="*/ f49 1 f29"/>
              <a:gd name="f69" fmla="*/ f50 1 f28"/>
              <a:gd name="f70" fmla="*/ f51 1 f29"/>
              <a:gd name="f71" fmla="*/ f52 1 f28"/>
              <a:gd name="f72" fmla="*/ f53 1 f29"/>
              <a:gd name="f73" fmla="*/ f54 1 f29"/>
              <a:gd name="f74" fmla="*/ f55 1 f28"/>
              <a:gd name="f75" fmla="*/ f56 1 f29"/>
              <a:gd name="f76" fmla="*/ f57 1 f28"/>
              <a:gd name="f77" fmla="*/ f58 1 f29"/>
              <a:gd name="f78" fmla="*/ f59 f23 1"/>
              <a:gd name="f79" fmla="*/ f60 f23 1"/>
              <a:gd name="f80" fmla="*/ f62 f24 1"/>
              <a:gd name="f81" fmla="*/ f61 f24 1"/>
              <a:gd name="f82" fmla="*/ f64 f23 1"/>
              <a:gd name="f83" fmla="*/ f65 f24 1"/>
              <a:gd name="f84" fmla="*/ f66 f23 1"/>
              <a:gd name="f85" fmla="*/ f67 f23 1"/>
              <a:gd name="f86" fmla="*/ f68 f24 1"/>
              <a:gd name="f87" fmla="*/ f69 f23 1"/>
              <a:gd name="f88" fmla="*/ f70 f24 1"/>
              <a:gd name="f89" fmla="*/ f71 f23 1"/>
              <a:gd name="f90" fmla="*/ f72 f24 1"/>
              <a:gd name="f91" fmla="*/ f73 f24 1"/>
              <a:gd name="f92" fmla="*/ f74 f23 1"/>
              <a:gd name="f93" fmla="*/ f75 f24 1"/>
              <a:gd name="f94" fmla="*/ f76 f23 1"/>
              <a:gd name="f95" fmla="*/ f77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3">
                <a:pos x="f82" y="f83"/>
              </a:cxn>
              <a:cxn ang="f63">
                <a:pos x="f84" y="f83"/>
              </a:cxn>
              <a:cxn ang="f63">
                <a:pos x="f85" y="f86"/>
              </a:cxn>
              <a:cxn ang="f63">
                <a:pos x="f87" y="f88"/>
              </a:cxn>
              <a:cxn ang="f63">
                <a:pos x="f89" y="f90"/>
              </a:cxn>
              <a:cxn ang="f63">
                <a:pos x="f89" y="f91"/>
              </a:cxn>
              <a:cxn ang="f63">
                <a:pos x="f92" y="f93"/>
              </a:cxn>
              <a:cxn ang="f63">
                <a:pos x="f94" y="f95"/>
              </a:cxn>
            </a:cxnLst>
            <a:rect l="f78" t="f81" r="f79" b="f80"/>
            <a:pathLst>
              <a:path w="5494236" h="5461251">
                <a:moveTo>
                  <a:pt x="f8" y="f5"/>
                </a:moveTo>
                <a:lnTo>
                  <a:pt x="f9" y="f5"/>
                </a:lnTo>
                <a:lnTo>
                  <a:pt x="f6" y="f10"/>
                </a:lnTo>
                <a:cubicBezTo>
                  <a:pt x="f6" y="f11"/>
                  <a:pt x="f12" y="f7"/>
                  <a:pt x="f13" y="f7"/>
                </a:cubicBezTo>
                <a:lnTo>
                  <a:pt x="f5" y="f14"/>
                </a:lnTo>
                <a:lnTo>
                  <a:pt x="f5" y="f15"/>
                </a:lnTo>
                <a:lnTo>
                  <a:pt x="f16" y="f17"/>
                </a:lnTo>
                <a:cubicBezTo>
                  <a:pt x="f18" y="f17"/>
                  <a:pt x="f19" y="f20"/>
                  <a:pt x="f19" y="f21"/>
                </a:cubicBezTo>
                <a:close/>
              </a:path>
            </a:pathLst>
          </a:custGeom>
          <a:solidFill>
            <a:srgbClr val="D3DE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80EA9CC-E0CB-1CB1-876C-CF76B4BB5ADC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 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214334CC-13A9-955C-C694-8D22277171F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BDF45719-DD96-67C7-E68F-7EE72E74151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5366D86-09A6-4D5E-AD08-97EA9DDDA5E0}" type="slidenum">
              <a:t>‹#›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8161264D-A856-2C0E-F2B8-5DF0ACE789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931901"/>
            <a:ext cx="10475915" cy="2216624"/>
          </a:xfrm>
        </p:spPr>
        <p:txBody>
          <a:bodyPr/>
          <a:lstStyle>
            <a:lvl1pPr>
              <a:lnSpc>
                <a:spcPts val="5200"/>
              </a:lnSpc>
              <a:defRPr sz="4100"/>
            </a:lvl1pPr>
          </a:lstStyle>
          <a:p>
            <a:pPr lvl="0"/>
            <a:r>
              <a:rPr lang="fr-FR"/>
              <a:t>Title of your presentation in few lines (Century Gothic 41 pt)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B88404AE-82AD-0686-40E3-E89DA4533EE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235070" y="3805495"/>
            <a:ext cx="10475915" cy="16557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0" lvl="0" indent="0">
              <a:spcBef>
                <a:spcPts val="0"/>
              </a:spcBef>
              <a:buNone/>
              <a:defRPr sz="2400"/>
            </a:lvl2pPr>
          </a:lstStyle>
          <a:p>
            <a:pPr lvl="0"/>
            <a:r>
              <a:rPr lang="fr-FR"/>
              <a:t>Subtitle in one or two lines</a:t>
            </a:r>
          </a:p>
          <a:p>
            <a:pPr lvl="0"/>
            <a:r>
              <a:rPr lang="fr-FR"/>
              <a:t>(Century Gothic 24 pt)</a:t>
            </a:r>
          </a:p>
        </p:txBody>
      </p:sp>
      <p:pic>
        <p:nvPicPr>
          <p:cNvPr id="8" name="Image 14">
            <a:extLst>
              <a:ext uri="{FF2B5EF4-FFF2-40B4-BE49-F238E27FC236}">
                <a16:creationId xmlns:a16="http://schemas.microsoft.com/office/drawing/2014/main" id="{618CD6CA-9678-88C8-4C8C-EB13AFB05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330216424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preserve="1">
  <p:cSld name="1_Diapositive de titr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9">
            <a:extLst>
              <a:ext uri="{FF2B5EF4-FFF2-40B4-BE49-F238E27FC236}">
                <a16:creationId xmlns:a16="http://schemas.microsoft.com/office/drawing/2014/main" id="{70692CB0-B204-9F06-07A7-9155655B790A}"/>
              </a:ext>
            </a:extLst>
          </p:cNvPr>
          <p:cNvSpPr/>
          <p:nvPr/>
        </p:nvSpPr>
        <p:spPr>
          <a:xfrm>
            <a:off x="0" y="0"/>
            <a:ext cx="4127043" cy="6858000"/>
          </a:xfrm>
          <a:prstGeom prst="rect">
            <a:avLst/>
          </a:prstGeom>
          <a:solidFill>
            <a:srgbClr val="242269"/>
          </a:solidFill>
          <a:ln w="12701" cap="flat">
            <a:solidFill>
              <a:srgbClr val="17164B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338A2DB-CE97-4698-FB1D-37C01561431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127043" y="0"/>
            <a:ext cx="8064953" cy="6858000"/>
          </a:xfrm>
          <a:solidFill>
            <a:srgbClr val="FFFFFF"/>
          </a:solidFill>
        </p:spPr>
        <p:txBody>
          <a:bodyPr anchor="ctr" anchorCtr="1"/>
          <a:lstStyle>
            <a:lvl1pPr marL="0" indent="0" algn="ctr">
              <a:buNone/>
              <a:defRPr sz="1300"/>
            </a:lvl1pPr>
          </a:lstStyle>
          <a:p>
            <a:pPr lvl="0"/>
            <a:r>
              <a:rPr lang="fr-FR"/>
              <a:t>visual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D6FE05-CBEE-BB1B-A2BA-826C3204A4B1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1240968" y="6184901"/>
            <a:ext cx="2743200" cy="2143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300" b="1" i="0" u="none" strike="noStrike" kern="1200" cap="none" spc="0" baseline="0%">
                <a:solidFill>
                  <a:srgbClr val="FFFFFF"/>
                </a:solidFill>
                <a:uFillTx/>
                <a:latin typeface="Century Gothic" pitchFamily="34"/>
              </a:defRPr>
            </a:lvl1pPr>
          </a:lstStyle>
          <a:p>
            <a:pPr lvl="0"/>
            <a:fld id="{73FCF46F-11FA-43E6-A490-03D1503E147E}" type="datetime1">
              <a:rPr lang="fr-FR"/>
              <a:pPr lvl="0"/>
              <a:t>21/08/2023</a:t>
            </a:fld>
            <a:endParaRPr lang="fr-FR"/>
          </a:p>
        </p:txBody>
      </p:sp>
      <p:sp>
        <p:nvSpPr>
          <p:cNvPr id="5" name="Forme libre 14">
            <a:extLst>
              <a:ext uri="{FF2B5EF4-FFF2-40B4-BE49-F238E27FC236}">
                <a16:creationId xmlns:a16="http://schemas.microsoft.com/office/drawing/2014/main" id="{54E57DDD-ACF6-7BD2-3089-DCA1B1C1E965}"/>
              </a:ext>
            </a:extLst>
          </p:cNvPr>
          <p:cNvSpPr/>
          <p:nvPr/>
        </p:nvSpPr>
        <p:spPr>
          <a:xfrm>
            <a:off x="1235080" y="2056750"/>
            <a:ext cx="2891972" cy="340450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891969"/>
              <a:gd name="f7" fmla="val 3404503"/>
              <a:gd name="f8" fmla="val 2622287"/>
              <a:gd name="f9" fmla="val 2665964"/>
              <a:gd name="f10" fmla="val 2752237"/>
              <a:gd name="f11" fmla="val 1900215"/>
              <a:gd name="f12" fmla="val 3168217"/>
              <a:gd name="f13" fmla="val 1022686"/>
              <a:gd name="f14" fmla="val 89969"/>
              <a:gd name="f15" fmla="val 3402228"/>
              <a:gd name="f16" fmla="val 1443291"/>
              <a:gd name="f17" fmla="val 89970"/>
              <a:gd name="f18" fmla="val 1445566"/>
              <a:gd name="f19" fmla="val 1160297"/>
              <a:gd name="f20" fmla="val 2116630"/>
              <a:gd name="f21" fmla="val 957501"/>
              <a:gd name="f22" fmla="val 2748554"/>
              <a:gd name="f23" fmla="val 191787"/>
              <a:gd name="f24" fmla="+- 0 0 -90"/>
              <a:gd name="f25" fmla="*/ f3 1 2891969"/>
              <a:gd name="f26" fmla="*/ f4 1 3404503"/>
              <a:gd name="f27" fmla="val f5"/>
              <a:gd name="f28" fmla="val f6"/>
              <a:gd name="f29" fmla="val f7"/>
              <a:gd name="f30" fmla="*/ f24 f0 1"/>
              <a:gd name="f31" fmla="+- f29 0 f27"/>
              <a:gd name="f32" fmla="+- f28 0 f27"/>
              <a:gd name="f33" fmla="*/ f30 1 f2"/>
              <a:gd name="f34" fmla="*/ f32 1 2891969"/>
              <a:gd name="f35" fmla="*/ f31 1 3404503"/>
              <a:gd name="f36" fmla="*/ 2891969 f32 1"/>
              <a:gd name="f37" fmla="*/ 0 f31 1"/>
              <a:gd name="f38" fmla="*/ 2622287 f31 1"/>
              <a:gd name="f39" fmla="*/ 2665964 f32 1"/>
              <a:gd name="f40" fmla="*/ 2752237 f31 1"/>
              <a:gd name="f41" fmla="*/ 89969 f32 1"/>
              <a:gd name="f42" fmla="*/ 3404503 f31 1"/>
              <a:gd name="f43" fmla="*/ 0 f32 1"/>
              <a:gd name="f44" fmla="*/ 3402228 f31 1"/>
              <a:gd name="f45" fmla="*/ 1443291 f31 1"/>
              <a:gd name="f46" fmla="*/ 89970 f32 1"/>
              <a:gd name="f47" fmla="*/ 1445566 f31 1"/>
              <a:gd name="f48" fmla="*/ 2748554 f32 1"/>
              <a:gd name="f49" fmla="*/ 191787 f31 1"/>
              <a:gd name="f50" fmla="+- f33 0 f1"/>
              <a:gd name="f51" fmla="*/ f36 1 2891969"/>
              <a:gd name="f52" fmla="*/ f37 1 3404503"/>
              <a:gd name="f53" fmla="*/ f38 1 3404503"/>
              <a:gd name="f54" fmla="*/ f39 1 2891969"/>
              <a:gd name="f55" fmla="*/ f40 1 3404503"/>
              <a:gd name="f56" fmla="*/ f41 1 2891969"/>
              <a:gd name="f57" fmla="*/ f42 1 3404503"/>
              <a:gd name="f58" fmla="*/ f43 1 2891969"/>
              <a:gd name="f59" fmla="*/ f44 1 3404503"/>
              <a:gd name="f60" fmla="*/ f45 1 3404503"/>
              <a:gd name="f61" fmla="*/ f46 1 2891969"/>
              <a:gd name="f62" fmla="*/ f47 1 3404503"/>
              <a:gd name="f63" fmla="*/ f48 1 2891969"/>
              <a:gd name="f64" fmla="*/ f49 1 3404503"/>
              <a:gd name="f65" fmla="*/ f27 1 f34"/>
              <a:gd name="f66" fmla="*/ f28 1 f34"/>
              <a:gd name="f67" fmla="*/ f27 1 f35"/>
              <a:gd name="f68" fmla="*/ f29 1 f35"/>
              <a:gd name="f69" fmla="*/ f51 1 f34"/>
              <a:gd name="f70" fmla="*/ f52 1 f35"/>
              <a:gd name="f71" fmla="*/ f53 1 f35"/>
              <a:gd name="f72" fmla="*/ f54 1 f34"/>
              <a:gd name="f73" fmla="*/ f55 1 f35"/>
              <a:gd name="f74" fmla="*/ f56 1 f34"/>
              <a:gd name="f75" fmla="*/ f57 1 f35"/>
              <a:gd name="f76" fmla="*/ f58 1 f34"/>
              <a:gd name="f77" fmla="*/ f59 1 f35"/>
              <a:gd name="f78" fmla="*/ f60 1 f35"/>
              <a:gd name="f79" fmla="*/ f61 1 f34"/>
              <a:gd name="f80" fmla="*/ f62 1 f35"/>
              <a:gd name="f81" fmla="*/ f63 1 f34"/>
              <a:gd name="f82" fmla="*/ f64 1 f35"/>
              <a:gd name="f83" fmla="*/ f65 f25 1"/>
              <a:gd name="f84" fmla="*/ f66 f25 1"/>
              <a:gd name="f85" fmla="*/ f68 f26 1"/>
              <a:gd name="f86" fmla="*/ f67 f26 1"/>
              <a:gd name="f87" fmla="*/ f69 f25 1"/>
              <a:gd name="f88" fmla="*/ f70 f26 1"/>
              <a:gd name="f89" fmla="*/ f71 f26 1"/>
              <a:gd name="f90" fmla="*/ f72 f25 1"/>
              <a:gd name="f91" fmla="*/ f73 f26 1"/>
              <a:gd name="f92" fmla="*/ f74 f25 1"/>
              <a:gd name="f93" fmla="*/ f75 f26 1"/>
              <a:gd name="f94" fmla="*/ f76 f25 1"/>
              <a:gd name="f95" fmla="*/ f77 f26 1"/>
              <a:gd name="f96" fmla="*/ f78 f26 1"/>
              <a:gd name="f97" fmla="*/ f79 f25 1"/>
              <a:gd name="f98" fmla="*/ f80 f26 1"/>
              <a:gd name="f99" fmla="*/ f81 f25 1"/>
              <a:gd name="f100" fmla="*/ f82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0">
                <a:pos x="f87" y="f88"/>
              </a:cxn>
              <a:cxn ang="f50">
                <a:pos x="f87" y="f89"/>
              </a:cxn>
              <a:cxn ang="f50">
                <a:pos x="f90" y="f91"/>
              </a:cxn>
              <a:cxn ang="f50">
                <a:pos x="f92" y="f93"/>
              </a:cxn>
              <a:cxn ang="f50">
                <a:pos x="f94" y="f95"/>
              </a:cxn>
              <a:cxn ang="f50">
                <a:pos x="f94" y="f96"/>
              </a:cxn>
              <a:cxn ang="f50">
                <a:pos x="f97" y="f98"/>
              </a:cxn>
              <a:cxn ang="f50">
                <a:pos x="f99" y="f100"/>
              </a:cxn>
            </a:cxnLst>
            <a:rect l="f83" t="f86" r="f84" b="f85"/>
            <a:pathLst>
              <a:path w="2891969" h="3404503">
                <a:moveTo>
                  <a:pt x="f6" y="f5"/>
                </a:moveTo>
                <a:lnTo>
                  <a:pt x="f6" y="f8"/>
                </a:lnTo>
                <a:lnTo>
                  <a:pt x="f9" y="f10"/>
                </a:lnTo>
                <a:cubicBezTo>
                  <a:pt x="f11" y="f12"/>
                  <a:pt x="f13" y="f7"/>
                  <a:pt x="f14" y="f7"/>
                </a:cubicBezTo>
                <a:lnTo>
                  <a:pt x="f5" y="f15"/>
                </a:lnTo>
                <a:lnTo>
                  <a:pt x="f5" y="f16"/>
                </a:lnTo>
                <a:lnTo>
                  <a:pt x="f17" y="f18"/>
                </a:lnTo>
                <a:cubicBezTo>
                  <a:pt x="f19" y="f18"/>
                  <a:pt x="f20" y="f21"/>
                  <a:pt x="f22" y="f23"/>
                </a:cubicBezTo>
                <a:close/>
              </a:path>
            </a:pathLst>
          </a:custGeom>
          <a:solidFill>
            <a:srgbClr val="323C8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6" name="Forme libre 19">
            <a:extLst>
              <a:ext uri="{FF2B5EF4-FFF2-40B4-BE49-F238E27FC236}">
                <a16:creationId xmlns:a16="http://schemas.microsoft.com/office/drawing/2014/main" id="{E3440628-C5D4-A62C-364F-E84CF6A8A016}"/>
              </a:ext>
            </a:extLst>
          </p:cNvPr>
          <p:cNvSpPr/>
          <p:nvPr/>
        </p:nvSpPr>
        <p:spPr>
          <a:xfrm>
            <a:off x="4127043" y="0"/>
            <a:ext cx="2602263" cy="467903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02268"/>
              <a:gd name="f7" fmla="val 4679036"/>
              <a:gd name="f8" fmla="val 641890"/>
              <a:gd name="f9" fmla="val 2600827"/>
              <a:gd name="f10" fmla="val 56984"/>
              <a:gd name="f11" fmla="val 2015690"/>
              <a:gd name="f12" fmla="val 1560245"/>
              <a:gd name="f13" fmla="val 3731018"/>
              <a:gd name="f14" fmla="val 310"/>
              <a:gd name="f15" fmla="val 4678857"/>
              <a:gd name="f16" fmla="val 2056749"/>
              <a:gd name="f17" fmla="val 54923"/>
              <a:gd name="f18" fmla="val 1983301"/>
              <a:gd name="f19" fmla="val 426414"/>
              <a:gd name="f20" fmla="val 1433423"/>
              <a:gd name="f21" fmla="val 643331"/>
              <a:gd name="f22" fmla="val 770536"/>
              <a:gd name="f23" fmla="val 56985"/>
              <a:gd name="f24" fmla="+- 0 0 -90"/>
              <a:gd name="f25" fmla="*/ f3 1 2602268"/>
              <a:gd name="f26" fmla="*/ f4 1 4679036"/>
              <a:gd name="f27" fmla="val f5"/>
              <a:gd name="f28" fmla="val f6"/>
              <a:gd name="f29" fmla="val f7"/>
              <a:gd name="f30" fmla="*/ f24 f0 1"/>
              <a:gd name="f31" fmla="+- f29 0 f27"/>
              <a:gd name="f32" fmla="+- f28 0 f27"/>
              <a:gd name="f33" fmla="*/ f30 1 f2"/>
              <a:gd name="f34" fmla="*/ f32 1 2602268"/>
              <a:gd name="f35" fmla="*/ f31 1 4679036"/>
              <a:gd name="f36" fmla="*/ 641890 f32 1"/>
              <a:gd name="f37" fmla="*/ 0 f31 1"/>
              <a:gd name="f38" fmla="*/ 2600827 f32 1"/>
              <a:gd name="f39" fmla="*/ 2602268 f32 1"/>
              <a:gd name="f40" fmla="*/ 56984 f31 1"/>
              <a:gd name="f41" fmla="*/ 310 f32 1"/>
              <a:gd name="f42" fmla="*/ 4678857 f31 1"/>
              <a:gd name="f43" fmla="*/ 0 f32 1"/>
              <a:gd name="f44" fmla="*/ 4679036 f31 1"/>
              <a:gd name="f45" fmla="*/ 2056749 f31 1"/>
              <a:gd name="f46" fmla="*/ 54923 f32 1"/>
              <a:gd name="f47" fmla="*/ 1983301 f31 1"/>
              <a:gd name="f48" fmla="*/ 643331 f32 1"/>
              <a:gd name="f49" fmla="*/ 56985 f31 1"/>
              <a:gd name="f50" fmla="+- f33 0 f1"/>
              <a:gd name="f51" fmla="*/ f36 1 2602268"/>
              <a:gd name="f52" fmla="*/ f37 1 4679036"/>
              <a:gd name="f53" fmla="*/ f38 1 2602268"/>
              <a:gd name="f54" fmla="*/ f39 1 2602268"/>
              <a:gd name="f55" fmla="*/ f40 1 4679036"/>
              <a:gd name="f56" fmla="*/ f41 1 2602268"/>
              <a:gd name="f57" fmla="*/ f42 1 4679036"/>
              <a:gd name="f58" fmla="*/ f43 1 2602268"/>
              <a:gd name="f59" fmla="*/ f44 1 4679036"/>
              <a:gd name="f60" fmla="*/ f45 1 4679036"/>
              <a:gd name="f61" fmla="*/ f46 1 2602268"/>
              <a:gd name="f62" fmla="*/ f47 1 4679036"/>
              <a:gd name="f63" fmla="*/ f48 1 2602268"/>
              <a:gd name="f64" fmla="*/ f49 1 4679036"/>
              <a:gd name="f65" fmla="*/ f27 1 f34"/>
              <a:gd name="f66" fmla="*/ f28 1 f34"/>
              <a:gd name="f67" fmla="*/ f27 1 f35"/>
              <a:gd name="f68" fmla="*/ f29 1 f35"/>
              <a:gd name="f69" fmla="*/ f51 1 f34"/>
              <a:gd name="f70" fmla="*/ f52 1 f35"/>
              <a:gd name="f71" fmla="*/ f53 1 f34"/>
              <a:gd name="f72" fmla="*/ f54 1 f34"/>
              <a:gd name="f73" fmla="*/ f55 1 f35"/>
              <a:gd name="f74" fmla="*/ f56 1 f34"/>
              <a:gd name="f75" fmla="*/ f57 1 f35"/>
              <a:gd name="f76" fmla="*/ f58 1 f34"/>
              <a:gd name="f77" fmla="*/ f59 1 f35"/>
              <a:gd name="f78" fmla="*/ f60 1 f35"/>
              <a:gd name="f79" fmla="*/ f61 1 f34"/>
              <a:gd name="f80" fmla="*/ f62 1 f35"/>
              <a:gd name="f81" fmla="*/ f63 1 f34"/>
              <a:gd name="f82" fmla="*/ f64 1 f35"/>
              <a:gd name="f83" fmla="*/ f65 f25 1"/>
              <a:gd name="f84" fmla="*/ f66 f25 1"/>
              <a:gd name="f85" fmla="*/ f68 f26 1"/>
              <a:gd name="f86" fmla="*/ f67 f26 1"/>
              <a:gd name="f87" fmla="*/ f69 f25 1"/>
              <a:gd name="f88" fmla="*/ f70 f26 1"/>
              <a:gd name="f89" fmla="*/ f71 f25 1"/>
              <a:gd name="f90" fmla="*/ f72 f25 1"/>
              <a:gd name="f91" fmla="*/ f73 f26 1"/>
              <a:gd name="f92" fmla="*/ f74 f25 1"/>
              <a:gd name="f93" fmla="*/ f75 f26 1"/>
              <a:gd name="f94" fmla="*/ f76 f25 1"/>
              <a:gd name="f95" fmla="*/ f77 f26 1"/>
              <a:gd name="f96" fmla="*/ f78 f26 1"/>
              <a:gd name="f97" fmla="*/ f79 f25 1"/>
              <a:gd name="f98" fmla="*/ f80 f26 1"/>
              <a:gd name="f99" fmla="*/ f81 f25 1"/>
              <a:gd name="f100" fmla="*/ f82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0">
                <a:pos x="f87" y="f88"/>
              </a:cxn>
              <a:cxn ang="f50">
                <a:pos x="f89" y="f88"/>
              </a:cxn>
              <a:cxn ang="f50">
                <a:pos x="f90" y="f91"/>
              </a:cxn>
              <a:cxn ang="f50">
                <a:pos x="f92" y="f93"/>
              </a:cxn>
              <a:cxn ang="f50">
                <a:pos x="f94" y="f95"/>
              </a:cxn>
              <a:cxn ang="f50">
                <a:pos x="f94" y="f96"/>
              </a:cxn>
              <a:cxn ang="f50">
                <a:pos x="f97" y="f98"/>
              </a:cxn>
              <a:cxn ang="f50">
                <a:pos x="f99" y="f100"/>
              </a:cxn>
            </a:cxnLst>
            <a:rect l="f83" t="f86" r="f84" b="f85"/>
            <a:pathLst>
              <a:path w="2602268" h="4679036">
                <a:moveTo>
                  <a:pt x="f8" y="f5"/>
                </a:moveTo>
                <a:lnTo>
                  <a:pt x="f9" y="f5"/>
                </a:lnTo>
                <a:lnTo>
                  <a:pt x="f6" y="f10"/>
                </a:lnTo>
                <a:cubicBezTo>
                  <a:pt x="f6" y="f11"/>
                  <a:pt x="f12" y="f13"/>
                  <a:pt x="f14" y="f15"/>
                </a:cubicBezTo>
                <a:lnTo>
                  <a:pt x="f5" y="f7"/>
                </a:lnTo>
                <a:lnTo>
                  <a:pt x="f5" y="f16"/>
                </a:lnTo>
                <a:lnTo>
                  <a:pt x="f17" y="f18"/>
                </a:lnTo>
                <a:cubicBezTo>
                  <a:pt x="f19" y="f20"/>
                  <a:pt x="f21" y="f22"/>
                  <a:pt x="f21" y="f23"/>
                </a:cubicBezTo>
                <a:close/>
              </a:path>
            </a:pathLst>
          </a:custGeom>
          <a:solidFill>
            <a:srgbClr val="FFFFFF">
              <a:alpha val="4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6B8CA729-DEF8-1C30-0D9F-117D8299C6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931901"/>
            <a:ext cx="10342558" cy="2216624"/>
          </a:xfrm>
        </p:spPr>
        <p:txBody>
          <a:bodyPr/>
          <a:lstStyle>
            <a:lvl1pPr>
              <a:lnSpc>
                <a:spcPts val="5200"/>
              </a:lnSpc>
              <a:defRPr sz="4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Title of your presentation in few lines (Century Gothic 41 pt)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0A6855DE-9078-1448-34FD-D23A2583427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235070" y="3805495"/>
            <a:ext cx="10333040" cy="16557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1pPr>
            <a:lvl2pPr marL="0" lvl="0" indent="0"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</a:lstStyle>
          <a:p>
            <a:pPr lvl="0"/>
            <a:r>
              <a:rPr lang="fr-FR"/>
              <a:t>Subtitle in one or two lines</a:t>
            </a:r>
          </a:p>
          <a:p>
            <a:pPr lvl="0"/>
            <a:r>
              <a:rPr lang="fr-FR"/>
              <a:t>(Century Gothic 24 pt)</a:t>
            </a:r>
          </a:p>
        </p:txBody>
      </p:sp>
      <p:pic>
        <p:nvPicPr>
          <p:cNvPr id="9" name="Image 10">
            <a:extLst>
              <a:ext uri="{FF2B5EF4-FFF2-40B4-BE49-F238E27FC236}">
                <a16:creationId xmlns:a16="http://schemas.microsoft.com/office/drawing/2014/main" id="{E3855E88-815A-E6A7-8826-7627F45F2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996" y="5656414"/>
            <a:ext cx="2959492" cy="98885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00251335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purl.oclc.org/ooxml/drawingml/main" xmlns:r="http://purl.oclc.org/ooxml/officeDocument/relationships" xmlns:p="http://purl.oclc.org/ooxml/presentationml/main" preserve="1">
  <p:cSld name="6_Titre et contenu">
    <p:bg>
      <p:bgPr>
        <a:solidFill>
          <a:srgbClr val="F8FAFD">
            <a:alpha val="0%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0">
            <a:extLst>
              <a:ext uri="{FF2B5EF4-FFF2-40B4-BE49-F238E27FC236}">
                <a16:creationId xmlns:a16="http://schemas.microsoft.com/office/drawing/2014/main" id="{756F727A-AF90-ACC5-6931-2D5FF42B3E0F}"/>
              </a:ext>
            </a:extLst>
          </p:cNvPr>
          <p:cNvSpPr/>
          <p:nvPr/>
        </p:nvSpPr>
        <p:spPr>
          <a:xfrm>
            <a:off x="1235070" y="0"/>
            <a:ext cx="5494236" cy="54612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94236"/>
              <a:gd name="f7" fmla="val 5461251"/>
              <a:gd name="f8" fmla="val 3533858"/>
              <a:gd name="f9" fmla="val 5492795"/>
              <a:gd name="f10" fmla="val 56984"/>
              <a:gd name="f11" fmla="val 3041678"/>
              <a:gd name="f12" fmla="val 3074663"/>
              <a:gd name="f13" fmla="val 89969"/>
              <a:gd name="f14" fmla="val 5458976"/>
              <a:gd name="f15" fmla="val 3500039"/>
              <a:gd name="f16" fmla="val 89970"/>
              <a:gd name="f17" fmla="val 3502314"/>
              <a:gd name="f18" fmla="val 1992773"/>
              <a:gd name="f19" fmla="val 3535299"/>
              <a:gd name="f20" fmla="val 1959788"/>
              <a:gd name="f21" fmla="val 56985"/>
              <a:gd name="f22" fmla="+- 0 0 -90"/>
              <a:gd name="f23" fmla="*/ f3 1 5494236"/>
              <a:gd name="f24" fmla="*/ f4 1 5461251"/>
              <a:gd name="f25" fmla="+- f7 0 f5"/>
              <a:gd name="f26" fmla="+- f6 0 f5"/>
              <a:gd name="f27" fmla="*/ f22 f0 1"/>
              <a:gd name="f28" fmla="*/ f26 1 5494236"/>
              <a:gd name="f29" fmla="*/ f25 1 5461251"/>
              <a:gd name="f30" fmla="*/ 3533858 f26 1"/>
              <a:gd name="f31" fmla="*/ 0 f25 1"/>
              <a:gd name="f32" fmla="*/ 5492795 f26 1"/>
              <a:gd name="f33" fmla="*/ 5494236 f26 1"/>
              <a:gd name="f34" fmla="*/ 56984 f25 1"/>
              <a:gd name="f35" fmla="*/ 89969 f26 1"/>
              <a:gd name="f36" fmla="*/ 5461251 f25 1"/>
              <a:gd name="f37" fmla="*/ 0 f26 1"/>
              <a:gd name="f38" fmla="*/ 5458976 f25 1"/>
              <a:gd name="f39" fmla="*/ 3500039 f25 1"/>
              <a:gd name="f40" fmla="*/ 89970 f26 1"/>
              <a:gd name="f41" fmla="*/ 3502314 f25 1"/>
              <a:gd name="f42" fmla="*/ 3535299 f26 1"/>
              <a:gd name="f43" fmla="*/ 56985 f25 1"/>
              <a:gd name="f44" fmla="*/ f27 1 f2"/>
              <a:gd name="f45" fmla="*/ f30 1 5494236"/>
              <a:gd name="f46" fmla="*/ f31 1 5461251"/>
              <a:gd name="f47" fmla="*/ f32 1 5494236"/>
              <a:gd name="f48" fmla="*/ f33 1 5494236"/>
              <a:gd name="f49" fmla="*/ f34 1 5461251"/>
              <a:gd name="f50" fmla="*/ f35 1 5494236"/>
              <a:gd name="f51" fmla="*/ f36 1 5461251"/>
              <a:gd name="f52" fmla="*/ f37 1 5494236"/>
              <a:gd name="f53" fmla="*/ f38 1 5461251"/>
              <a:gd name="f54" fmla="*/ f39 1 5461251"/>
              <a:gd name="f55" fmla="*/ f40 1 5494236"/>
              <a:gd name="f56" fmla="*/ f41 1 5461251"/>
              <a:gd name="f57" fmla="*/ f42 1 5494236"/>
              <a:gd name="f58" fmla="*/ f43 1 5461251"/>
              <a:gd name="f59" fmla="*/ f5 1 f28"/>
              <a:gd name="f60" fmla="*/ f6 1 f28"/>
              <a:gd name="f61" fmla="*/ f5 1 f29"/>
              <a:gd name="f62" fmla="*/ f7 1 f29"/>
              <a:gd name="f63" fmla="+- f44 0 f1"/>
              <a:gd name="f64" fmla="*/ f45 1 f28"/>
              <a:gd name="f65" fmla="*/ f46 1 f29"/>
              <a:gd name="f66" fmla="*/ f47 1 f28"/>
              <a:gd name="f67" fmla="*/ f48 1 f28"/>
              <a:gd name="f68" fmla="*/ f49 1 f29"/>
              <a:gd name="f69" fmla="*/ f50 1 f28"/>
              <a:gd name="f70" fmla="*/ f51 1 f29"/>
              <a:gd name="f71" fmla="*/ f52 1 f28"/>
              <a:gd name="f72" fmla="*/ f53 1 f29"/>
              <a:gd name="f73" fmla="*/ f54 1 f29"/>
              <a:gd name="f74" fmla="*/ f55 1 f28"/>
              <a:gd name="f75" fmla="*/ f56 1 f29"/>
              <a:gd name="f76" fmla="*/ f57 1 f28"/>
              <a:gd name="f77" fmla="*/ f58 1 f29"/>
              <a:gd name="f78" fmla="*/ f59 f23 1"/>
              <a:gd name="f79" fmla="*/ f60 f23 1"/>
              <a:gd name="f80" fmla="*/ f62 f24 1"/>
              <a:gd name="f81" fmla="*/ f61 f24 1"/>
              <a:gd name="f82" fmla="*/ f64 f23 1"/>
              <a:gd name="f83" fmla="*/ f65 f24 1"/>
              <a:gd name="f84" fmla="*/ f66 f23 1"/>
              <a:gd name="f85" fmla="*/ f67 f23 1"/>
              <a:gd name="f86" fmla="*/ f68 f24 1"/>
              <a:gd name="f87" fmla="*/ f69 f23 1"/>
              <a:gd name="f88" fmla="*/ f70 f24 1"/>
              <a:gd name="f89" fmla="*/ f71 f23 1"/>
              <a:gd name="f90" fmla="*/ f72 f24 1"/>
              <a:gd name="f91" fmla="*/ f73 f24 1"/>
              <a:gd name="f92" fmla="*/ f74 f23 1"/>
              <a:gd name="f93" fmla="*/ f75 f24 1"/>
              <a:gd name="f94" fmla="*/ f76 f23 1"/>
              <a:gd name="f95" fmla="*/ f77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3">
                <a:pos x="f82" y="f83"/>
              </a:cxn>
              <a:cxn ang="f63">
                <a:pos x="f84" y="f83"/>
              </a:cxn>
              <a:cxn ang="f63">
                <a:pos x="f85" y="f86"/>
              </a:cxn>
              <a:cxn ang="f63">
                <a:pos x="f87" y="f88"/>
              </a:cxn>
              <a:cxn ang="f63">
                <a:pos x="f89" y="f90"/>
              </a:cxn>
              <a:cxn ang="f63">
                <a:pos x="f89" y="f91"/>
              </a:cxn>
              <a:cxn ang="f63">
                <a:pos x="f92" y="f93"/>
              </a:cxn>
              <a:cxn ang="f63">
                <a:pos x="f94" y="f95"/>
              </a:cxn>
            </a:cxnLst>
            <a:rect l="f78" t="f81" r="f79" b="f80"/>
            <a:pathLst>
              <a:path w="5494236" h="5461251">
                <a:moveTo>
                  <a:pt x="f8" y="f5"/>
                </a:moveTo>
                <a:lnTo>
                  <a:pt x="f9" y="f5"/>
                </a:lnTo>
                <a:lnTo>
                  <a:pt x="f6" y="f10"/>
                </a:lnTo>
                <a:cubicBezTo>
                  <a:pt x="f6" y="f11"/>
                  <a:pt x="f12" y="f7"/>
                  <a:pt x="f13" y="f7"/>
                </a:cubicBezTo>
                <a:lnTo>
                  <a:pt x="f5" y="f14"/>
                </a:lnTo>
                <a:lnTo>
                  <a:pt x="f5" y="f15"/>
                </a:lnTo>
                <a:lnTo>
                  <a:pt x="f16" y="f17"/>
                </a:lnTo>
                <a:cubicBezTo>
                  <a:pt x="f18" y="f17"/>
                  <a:pt x="f19" y="f20"/>
                  <a:pt x="f19" y="f21"/>
                </a:cubicBezTo>
                <a:close/>
              </a:path>
            </a:pathLst>
          </a:custGeom>
          <a:solidFill>
            <a:srgbClr val="D3DE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630EE528-0E81-6C9C-DAB2-6368DC10839F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 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E9906033-0B62-01FC-6B0C-D207F32D358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EA9F9530-9B2A-D3C0-3D52-96F9EECA91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FF7E2E-0DA6-4A62-9095-A57BEEB35FC6}" type="slidenum">
              <a:t>‹#›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EE62A8A-5002-5903-B702-0F51A5F31B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80" y="931901"/>
            <a:ext cx="10333040" cy="2216624"/>
          </a:xfrm>
        </p:spPr>
        <p:txBody>
          <a:bodyPr/>
          <a:lstStyle>
            <a:lvl1pPr>
              <a:lnSpc>
                <a:spcPts val="5200"/>
              </a:lnSpc>
              <a:defRPr sz="4100"/>
            </a:lvl1pPr>
          </a:lstStyle>
          <a:p>
            <a:pPr lvl="0"/>
            <a:r>
              <a:rPr lang="fr-FR"/>
              <a:t>Title of your presentation in few lines (Century Gothic 41 pt)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88037E01-47BE-39DE-A27F-F8D3783A49A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235080" y="3805495"/>
            <a:ext cx="10333040" cy="16557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0" lvl="0" indent="0">
              <a:spcBef>
                <a:spcPts val="0"/>
              </a:spcBef>
              <a:buNone/>
              <a:defRPr sz="2400"/>
            </a:lvl2pPr>
          </a:lstStyle>
          <a:p>
            <a:pPr lvl="0"/>
            <a:r>
              <a:rPr lang="fr-FR"/>
              <a:t>Subtitle in one or two lines</a:t>
            </a:r>
          </a:p>
          <a:p>
            <a:pPr lvl="0"/>
            <a:r>
              <a:rPr lang="fr-FR"/>
              <a:t>(Century Gothic 24 pt)</a:t>
            </a: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9856EC2C-52AF-9AFE-2DF9-9F4FCF433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122606805"/>
      </p:ext>
    </p:extLst>
  </p:cSld>
  <p:clrMapOvr>
    <a:masterClrMapping/>
  </p:clrMapOvr>
</p:sldLayout>
</file>

<file path=ppt/slideLayouts/slideLayout21.xml><?xml version="1.0" encoding="utf-8"?>
<p:sldLayout xmlns:a="http://purl.oclc.org/ooxml/drawingml/main" xmlns:r="http://purl.oclc.org/ooxml/officeDocument/relationships" xmlns:p="http://purl.oclc.org/ooxml/presentationml/main" preserve="1">
  <p:cSld name="1_Titre et contenu">
    <p:bg>
      <p:bgPr>
        <a:solidFill>
          <a:srgbClr val="F8FAFD">
            <a:alpha val="0%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44537E71-1386-647A-FF42-D8D9078A3467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 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26A54AD-BAD0-D4A4-5753-CAD60D943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127043" y="0"/>
            <a:ext cx="8064953" cy="6858000"/>
          </a:xfrm>
        </p:spPr>
        <p:txBody>
          <a:bodyPr anchor="ctr" anchorCtr="1"/>
          <a:lstStyle>
            <a:lvl1pPr marL="0" indent="0" algn="ctr">
              <a:buNone/>
              <a:defRPr sz="1300"/>
            </a:lvl1pPr>
          </a:lstStyle>
          <a:p>
            <a:pPr lvl="0"/>
            <a:r>
              <a:rPr lang="fr-FR"/>
              <a:t>Visual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4F693C25-AC58-087F-4D7F-576ABF5D4C1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93EABA8F-97A5-E7E0-E4B4-63E307E15D7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6B048F4-7AB3-4C63-AEED-53F036B93530}" type="slidenum">
              <a:t>‹#›</a:t>
            </a:fld>
            <a:endParaRPr lang="fr-FR"/>
          </a:p>
        </p:txBody>
      </p:sp>
      <p:sp>
        <p:nvSpPr>
          <p:cNvPr id="6" name="ZoneTexte 3">
            <a:extLst>
              <a:ext uri="{FF2B5EF4-FFF2-40B4-BE49-F238E27FC236}">
                <a16:creationId xmlns:a16="http://schemas.microsoft.com/office/drawing/2014/main" id="{05D149DF-BEEC-5A6F-A90B-101378AE5172}"/>
              </a:ext>
            </a:extLst>
          </p:cNvPr>
          <p:cNvSpPr txBox="1"/>
          <p:nvPr/>
        </p:nvSpPr>
        <p:spPr>
          <a:xfrm>
            <a:off x="-2832408" y="3300764"/>
            <a:ext cx="18472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91C361"/>
              </a:solidFill>
              <a:uFillTx/>
              <a:latin typeface="Calibri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26B2049-F4A1-8FE9-C67F-41459F6954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931901"/>
            <a:ext cx="10475915" cy="2216624"/>
          </a:xfrm>
        </p:spPr>
        <p:txBody>
          <a:bodyPr/>
          <a:lstStyle>
            <a:lvl1pPr>
              <a:lnSpc>
                <a:spcPts val="5200"/>
              </a:lnSpc>
              <a:defRPr sz="4100"/>
            </a:lvl1pPr>
          </a:lstStyle>
          <a:p>
            <a:pPr lvl="0"/>
            <a:r>
              <a:rPr lang="fr-FR"/>
              <a:t>Chapter title in few lines </a:t>
            </a:r>
            <a:br>
              <a:rPr lang="fr-FR"/>
            </a:br>
            <a:r>
              <a:rPr lang="fr-FR"/>
              <a:t>(Century Gothic 41 pt)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31E129E5-4F2F-F661-9D36-C24DD5F3822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235070" y="3805495"/>
            <a:ext cx="10475915" cy="16557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0" lvl="0" indent="0">
              <a:spcBef>
                <a:spcPts val="0"/>
              </a:spcBef>
              <a:buNone/>
              <a:defRPr sz="2400"/>
            </a:lvl2pPr>
          </a:lstStyle>
          <a:p>
            <a:pPr lvl="0"/>
            <a:r>
              <a:rPr lang="fr-FR"/>
              <a:t>Subtitle in one or two lines</a:t>
            </a:r>
          </a:p>
          <a:p>
            <a:pPr lvl="0"/>
            <a:r>
              <a:rPr lang="fr-FR"/>
              <a:t>(Century Gothic 24 pt)</a:t>
            </a:r>
          </a:p>
        </p:txBody>
      </p:sp>
      <p:pic>
        <p:nvPicPr>
          <p:cNvPr id="9" name="Image 12">
            <a:extLst>
              <a:ext uri="{FF2B5EF4-FFF2-40B4-BE49-F238E27FC236}">
                <a16:creationId xmlns:a16="http://schemas.microsoft.com/office/drawing/2014/main" id="{024F1B00-1C3D-58D5-E836-32F25E8AE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301300970"/>
      </p:ext>
    </p:extLst>
  </p:cSld>
  <p:clrMapOvr>
    <a:masterClrMapping/>
  </p:clrMapOvr>
</p:sldLayout>
</file>

<file path=ppt/slideLayouts/slideLayout22.xml><?xml version="1.0" encoding="utf-8"?>
<p:sldLayout xmlns:a="http://purl.oclc.org/ooxml/drawingml/main" xmlns:r="http://purl.oclc.org/ooxml/officeDocument/relationships" xmlns:p="http://purl.oclc.org/ooxml/presentationml/main" preserve="1">
  <p:cSld name="2_Titre et conten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F886E546-ED4E-20FE-6268-D0C17251ED1E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 </a:t>
            </a:r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87F89FD4-EB3F-5F61-80F8-192739E50C2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095378" y="6279312"/>
            <a:ext cx="4114800" cy="3651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AB2916B7-000F-3748-D451-D4FB385ED78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12D368-4841-44FE-B905-35D6604F7BB1}" type="slidenum">
              <a:t>‹#›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DCCB85B-A08B-C3E9-4574-D6CA088BEC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7320" y="751682"/>
            <a:ext cx="10330790" cy="77866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Title slide in one or two lines</a:t>
            </a:r>
            <a:br>
              <a:rPr lang="fr-FR"/>
            </a:br>
            <a:r>
              <a:rPr lang="fr-FR"/>
              <a:t>(Century Gothic 26 pt)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36537FE-BCFE-E4D1-3391-FACD0D46BC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095378" y="4390765"/>
            <a:ext cx="1856945" cy="825474"/>
          </a:xfrm>
        </p:spPr>
        <p:txBody>
          <a:bodyPr anchorCtr="1"/>
          <a:lstStyle>
            <a:lvl1pPr marL="0" indent="0" algn="ctr">
              <a:lnSpc>
                <a:spcPts val="1600"/>
              </a:lnSpc>
              <a:buNone/>
              <a:defRPr sz="1200" b="1"/>
            </a:lvl1pPr>
          </a:lstStyle>
          <a:p>
            <a:pPr lvl="0"/>
            <a:r>
              <a:rPr lang="fr-FR"/>
              <a:t>Lorem ipsum dolor sit amet, consectetuer adipiscing elit, sed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A4505645-9D74-D410-59A5-DAF1946E21A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643024" y="4390765"/>
            <a:ext cx="1856945" cy="825474"/>
          </a:xfrm>
        </p:spPr>
        <p:txBody>
          <a:bodyPr anchorCtr="1"/>
          <a:lstStyle>
            <a:lvl1pPr marL="0" indent="0" algn="ctr">
              <a:lnSpc>
                <a:spcPts val="1600"/>
              </a:lnSpc>
              <a:buNone/>
              <a:defRPr sz="1200" b="1"/>
            </a:lvl1pPr>
          </a:lstStyle>
          <a:p>
            <a:pPr lvl="0"/>
            <a:r>
              <a:rPr lang="fr-FR"/>
              <a:t>Lorem ipsum dolor sit amet, consectetuer adipiscing elit, sed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7CBB633F-B82C-BB8A-67A5-1C1683A5308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90680" y="4390765"/>
            <a:ext cx="1856945" cy="825474"/>
          </a:xfrm>
        </p:spPr>
        <p:txBody>
          <a:bodyPr anchorCtr="1"/>
          <a:lstStyle>
            <a:lvl1pPr marL="0" indent="0" algn="ctr">
              <a:lnSpc>
                <a:spcPts val="1600"/>
              </a:lnSpc>
              <a:buNone/>
              <a:defRPr sz="1200" b="1"/>
            </a:lvl1pPr>
          </a:lstStyle>
          <a:p>
            <a:pPr lvl="0"/>
            <a:r>
              <a:rPr lang="fr-FR"/>
              <a:t>Lorem ipsum dolor sit amet, consectetuer adipiscing elit, sed</a:t>
            </a:r>
          </a:p>
        </p:txBody>
      </p:sp>
      <p:sp>
        <p:nvSpPr>
          <p:cNvPr id="9" name="Espace réservé du contenu 33">
            <a:extLst>
              <a:ext uri="{FF2B5EF4-FFF2-40B4-BE49-F238E27FC236}">
                <a16:creationId xmlns:a16="http://schemas.microsoft.com/office/drawing/2014/main" id="{076493C9-9A89-9FF0-6A51-BFF59A8566D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632813" y="1814480"/>
            <a:ext cx="3559192" cy="3280446"/>
          </a:xfrm>
          <a:solidFill>
            <a:srgbClr val="242269"/>
          </a:solidFill>
        </p:spPr>
        <p:txBody>
          <a:bodyPr lIns="791998" anchor="ctr"/>
          <a:lstStyle>
            <a:lvl1pPr marL="0" indent="0">
              <a:lnSpc>
                <a:spcPts val="2200"/>
              </a:lnSpc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Lorem ipsum dolor sit</a:t>
            </a:r>
            <a:br>
              <a:rPr lang="fr-FR"/>
            </a:br>
            <a:r>
              <a:rPr lang="fr-FR"/>
              <a:t>amet, consectetuer</a:t>
            </a:r>
            <a:br>
              <a:rPr lang="fr-FR"/>
            </a:br>
            <a:r>
              <a:rPr lang="fr-FR"/>
              <a:t>adipiscing elit, sed</a:t>
            </a:r>
            <a:br>
              <a:rPr lang="fr-FR"/>
            </a:br>
            <a:r>
              <a:rPr lang="fr-FR"/>
              <a:t>diam nonummy nibh</a:t>
            </a:r>
            <a:br>
              <a:rPr lang="fr-FR"/>
            </a:br>
            <a:r>
              <a:rPr lang="fr-FR"/>
              <a:t>euismod tincidunt ut</a:t>
            </a:r>
            <a:br>
              <a:rPr lang="fr-FR"/>
            </a:br>
            <a:r>
              <a:rPr lang="fr-FR"/>
              <a:t>laoreet dolore magna</a:t>
            </a:r>
            <a:br>
              <a:rPr lang="fr-FR"/>
            </a:br>
            <a:r>
              <a:rPr lang="fr-FR"/>
              <a:t>aliquam erat volutpat. </a:t>
            </a:r>
            <a:br>
              <a:rPr lang="fr-FR"/>
            </a:br>
            <a:r>
              <a:rPr lang="fr-FR"/>
              <a:t>Ut wisi QSDSDenim ad. 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F6D8174C-9F4D-9C70-4B1C-3F72ED6ABE9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268519" y="3168652"/>
            <a:ext cx="1520491" cy="572121"/>
          </a:xfrm>
        </p:spPr>
        <p:txBody>
          <a:bodyPr anchor="ctr" anchorCtr="1"/>
          <a:lstStyle>
            <a:lvl1pPr marL="0" indent="0" algn="ctr">
              <a:lnSpc>
                <a:spcPts val="1600"/>
              </a:lnSpc>
              <a:buNone/>
              <a:defRPr sz="3500" b="1">
                <a:solidFill>
                  <a:srgbClr val="F55B41"/>
                </a:solidFill>
              </a:defRPr>
            </a:lvl1pPr>
          </a:lstStyle>
          <a:p>
            <a:pPr lvl="0"/>
            <a:r>
              <a:rPr lang="fr-FR"/>
              <a:t>95%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EA8D8973-A1AF-8A8F-1FE1-3C41082069E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816275" y="3168652"/>
            <a:ext cx="1528657" cy="572121"/>
          </a:xfrm>
        </p:spPr>
        <p:txBody>
          <a:bodyPr anchor="ctr" anchorCtr="1"/>
          <a:lstStyle>
            <a:lvl1pPr marL="0" indent="0" algn="ctr">
              <a:lnSpc>
                <a:spcPts val="1600"/>
              </a:lnSpc>
              <a:buNone/>
              <a:defRPr sz="3500" b="1">
                <a:solidFill>
                  <a:srgbClr val="47BFD9"/>
                </a:solidFill>
              </a:defRPr>
            </a:lvl1pPr>
          </a:lstStyle>
          <a:p>
            <a:pPr lvl="0"/>
            <a:r>
              <a:rPr lang="fr-FR"/>
              <a:t>36%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8CF7BCC0-26E4-AC90-76F2-8E4BB24F0A8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358984" y="3168652"/>
            <a:ext cx="1528657" cy="572121"/>
          </a:xfrm>
        </p:spPr>
        <p:txBody>
          <a:bodyPr anchor="ctr" anchorCtr="1"/>
          <a:lstStyle>
            <a:lvl1pPr marL="0" indent="0" algn="ctr">
              <a:lnSpc>
                <a:spcPts val="1600"/>
              </a:lnSpc>
              <a:buNone/>
              <a:defRPr sz="3500" b="1">
                <a:solidFill>
                  <a:srgbClr val="91C461"/>
                </a:solidFill>
              </a:defRPr>
            </a:lvl1pPr>
          </a:lstStyle>
          <a:p>
            <a:pPr lvl="0"/>
            <a:r>
              <a:rPr lang="fr-FR"/>
              <a:t>22%</a:t>
            </a:r>
          </a:p>
        </p:txBody>
      </p:sp>
      <p:pic>
        <p:nvPicPr>
          <p:cNvPr id="13" name="Image 13">
            <a:extLst>
              <a:ext uri="{FF2B5EF4-FFF2-40B4-BE49-F238E27FC236}">
                <a16:creationId xmlns:a16="http://schemas.microsoft.com/office/drawing/2014/main" id="{79FF3010-BD9C-1BC6-F98F-3AE210FE9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769937813"/>
      </p:ext>
    </p:extLst>
  </p:cSld>
  <p:clrMapOvr>
    <a:masterClrMapping/>
  </p:clrMapOvr>
</p:sldLayout>
</file>

<file path=ppt/slideLayouts/slideLayout23.xml><?xml version="1.0" encoding="utf-8"?>
<p:sldLayout xmlns:a="http://purl.oclc.org/ooxml/drawingml/main" xmlns:r="http://purl.oclc.org/ooxml/officeDocument/relationships" xmlns:p="http://purl.oclc.org/ooxml/presentationml/main" preserve="1">
  <p:cSld name="3_Titre et contenu">
    <p:bg>
      <p:bgPr>
        <a:solidFill>
          <a:srgbClr val="F8FAFD">
            <a:alpha val="0%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>
            <a:extLst>
              <a:ext uri="{FF2B5EF4-FFF2-40B4-BE49-F238E27FC236}">
                <a16:creationId xmlns:a16="http://schemas.microsoft.com/office/drawing/2014/main" id="{4E50F776-C77B-02CA-D7E3-7309BF5AA6C3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 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AE3EDB7-F78E-321E-5550-3384B418793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235070" y="1385178"/>
            <a:ext cx="6600075" cy="4695690"/>
          </a:xfrm>
        </p:spPr>
        <p:txBody>
          <a:bodyPr anchor="ctr" anchorCtr="1"/>
          <a:lstStyle>
            <a:lvl1pPr marL="0" indent="0" algn="ctr">
              <a:buNone/>
              <a:defRPr sz="1300"/>
            </a:lvl1pPr>
          </a:lstStyle>
          <a:p>
            <a:pPr lvl="0"/>
            <a:r>
              <a:rPr lang="fr-FR"/>
              <a:t>Visual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F3B125F4-5714-889F-2FFF-D129FBA3E64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F16A2E91-0C87-F54C-0CEC-38318F363C3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25B124-6A19-4B5B-91E1-9347493355FF}" type="slidenum">
              <a:t>‹#›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C5CD70F3-D80F-6815-85D4-680E9E2B17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751682"/>
            <a:ext cx="10333040" cy="83218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Title slide in one line (Century Gothic 26 pt)</a:t>
            </a:r>
          </a:p>
        </p:txBody>
      </p:sp>
      <p:sp>
        <p:nvSpPr>
          <p:cNvPr id="7" name="Espace réservé du contenu 20">
            <a:extLst>
              <a:ext uri="{FF2B5EF4-FFF2-40B4-BE49-F238E27FC236}">
                <a16:creationId xmlns:a16="http://schemas.microsoft.com/office/drawing/2014/main" id="{C73AA5D1-A74A-1207-1B11-AA53BD81904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877677" y="2039267"/>
            <a:ext cx="5314319" cy="843534"/>
          </a:xfrm>
          <a:solidFill>
            <a:srgbClr val="F55B41"/>
          </a:solidFill>
        </p:spPr>
        <p:txBody>
          <a:bodyPr lIns="1007997" anchor="ctr"/>
          <a:lstStyle>
            <a:lvl1pPr marL="0" indent="0">
              <a:lnSpc>
                <a:spcPts val="2200"/>
              </a:lnSpc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Lorem ipsum dolor sit amet, </a:t>
            </a:r>
            <a:br>
              <a:rPr lang="fr-FR"/>
            </a:br>
            <a:r>
              <a:rPr lang="fr-FR"/>
              <a:t>consectetuer adipiscing elit, sed</a:t>
            </a:r>
          </a:p>
        </p:txBody>
      </p:sp>
      <p:sp>
        <p:nvSpPr>
          <p:cNvPr id="8" name="Espace réservé du contenu 32">
            <a:extLst>
              <a:ext uri="{FF2B5EF4-FFF2-40B4-BE49-F238E27FC236}">
                <a16:creationId xmlns:a16="http://schemas.microsoft.com/office/drawing/2014/main" id="{D69B16A0-1AEE-98A4-AD74-B49ECB97FB6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877677" y="3130777"/>
            <a:ext cx="5314319" cy="843534"/>
          </a:xfrm>
          <a:solidFill>
            <a:srgbClr val="F55B41"/>
          </a:solidFill>
        </p:spPr>
        <p:txBody>
          <a:bodyPr lIns="1007997" anchor="ctr"/>
          <a:lstStyle>
            <a:lvl1pPr marL="0" indent="0">
              <a:lnSpc>
                <a:spcPts val="2200"/>
              </a:lnSpc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Lorem ipsum dolor sit amet, </a:t>
            </a:r>
            <a:br>
              <a:rPr lang="fr-FR"/>
            </a:br>
            <a:r>
              <a:rPr lang="fr-FR"/>
              <a:t>consectetuer adipiscing elit, sed</a:t>
            </a:r>
          </a:p>
        </p:txBody>
      </p:sp>
      <p:sp>
        <p:nvSpPr>
          <p:cNvPr id="9" name="Forme libre 34">
            <a:extLst>
              <a:ext uri="{FF2B5EF4-FFF2-40B4-BE49-F238E27FC236}">
                <a16:creationId xmlns:a16="http://schemas.microsoft.com/office/drawing/2014/main" id="{44D5D9AF-0745-5C94-1DDC-7108161350C2}"/>
              </a:ext>
            </a:extLst>
          </p:cNvPr>
          <p:cNvSpPr/>
          <p:nvPr/>
        </p:nvSpPr>
        <p:spPr>
          <a:xfrm rot="18900010">
            <a:off x="7208153" y="3396095"/>
            <a:ext cx="312898" cy="31289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3778"/>
              <a:gd name="f7" fmla="val 2163652"/>
              <a:gd name="f8" fmla="val 1910396"/>
              <a:gd name="f9" fmla="+- 0 0 -90"/>
              <a:gd name="f10" fmla="*/ f3 1 2163778"/>
              <a:gd name="f11" fmla="*/ f4 1 2163778"/>
              <a:gd name="f12" fmla="+- f6 0 f5"/>
              <a:gd name="f13" fmla="*/ f9 f0 1"/>
              <a:gd name="f14" fmla="*/ f12 1 2163778"/>
              <a:gd name="f15" fmla="*/ 2163652 f12 1"/>
              <a:gd name="f16" fmla="*/ 0 f12 1"/>
              <a:gd name="f17" fmla="*/ 1910396 f12 1"/>
              <a:gd name="f18" fmla="*/ 2163778 f12 1"/>
              <a:gd name="f19" fmla="*/ f13 1 f2"/>
              <a:gd name="f20" fmla="*/ f15 1 2163778"/>
              <a:gd name="f21" fmla="*/ f16 1 2163778"/>
              <a:gd name="f22" fmla="*/ f17 1 2163778"/>
              <a:gd name="f23" fmla="*/ f18 1 2163778"/>
              <a:gd name="f24" fmla="*/ f5 1 f14"/>
              <a:gd name="f25" fmla="*/ f6 1 f14"/>
              <a:gd name="f26" fmla="+- f19 0 f1"/>
              <a:gd name="f27" fmla="*/ f20 1 f14"/>
              <a:gd name="f28" fmla="*/ f21 1 f14"/>
              <a:gd name="f29" fmla="*/ f22 1 f14"/>
              <a:gd name="f30" fmla="*/ f23 1 f14"/>
              <a:gd name="f31" fmla="*/ f24 f10 1"/>
              <a:gd name="f32" fmla="*/ f25 f10 1"/>
              <a:gd name="f33" fmla="*/ f25 f11 1"/>
              <a:gd name="f34" fmla="*/ f24 f11 1"/>
              <a:gd name="f35" fmla="*/ f27 f10 1"/>
              <a:gd name="f36" fmla="*/ f28 f11 1"/>
              <a:gd name="f37" fmla="*/ f29 f11 1"/>
              <a:gd name="f38" fmla="*/ f30 f10 1"/>
              <a:gd name="f39" fmla="*/ f27 f11 1"/>
              <a:gd name="f40" fmla="*/ f30 f11 1"/>
              <a:gd name="f41" fmla="*/ f29 f10 1"/>
              <a:gd name="f42" fmla="*/ f28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5" y="f36"/>
              </a:cxn>
              <a:cxn ang="f26">
                <a:pos x="f35" y="f37"/>
              </a:cxn>
              <a:cxn ang="f26">
                <a:pos x="f38" y="f37"/>
              </a:cxn>
              <a:cxn ang="f26">
                <a:pos x="f38" y="f39"/>
              </a:cxn>
              <a:cxn ang="f26">
                <a:pos x="f35" y="f39"/>
              </a:cxn>
              <a:cxn ang="f26">
                <a:pos x="f35" y="f40"/>
              </a:cxn>
              <a:cxn ang="f26">
                <a:pos x="f41" y="f40"/>
              </a:cxn>
              <a:cxn ang="f26">
                <a:pos x="f41" y="f39"/>
              </a:cxn>
              <a:cxn ang="f26">
                <a:pos x="f42" y="f39"/>
              </a:cxn>
              <a:cxn ang="f26">
                <a:pos x="f42" y="f37"/>
              </a:cxn>
              <a:cxn ang="f26">
                <a:pos x="f41" y="f37"/>
              </a:cxn>
              <a:cxn ang="f26">
                <a:pos x="f41" y="f36"/>
              </a:cxn>
            </a:cxnLst>
            <a:rect l="f31" t="f34" r="f32" b="f33"/>
            <a:pathLst>
              <a:path w="2163778" h="2163778">
                <a:moveTo>
                  <a:pt x="f7" y="f5"/>
                </a:moveTo>
                <a:lnTo>
                  <a:pt x="f7" y="f8"/>
                </a:lnTo>
                <a:lnTo>
                  <a:pt x="f6" y="f8"/>
                </a:lnTo>
                <a:lnTo>
                  <a:pt x="f6" y="f7"/>
                </a:lnTo>
                <a:lnTo>
                  <a:pt x="f7" y="f7"/>
                </a:lnTo>
                <a:lnTo>
                  <a:pt x="f7" y="f6"/>
                </a:lnTo>
                <a:lnTo>
                  <a:pt x="f8" y="f6"/>
                </a:lnTo>
                <a:lnTo>
                  <a:pt x="f8" y="f7"/>
                </a:lnTo>
                <a:lnTo>
                  <a:pt x="f5" y="f7"/>
                </a:lnTo>
                <a:lnTo>
                  <a:pt x="f5" y="f8"/>
                </a:lnTo>
                <a:lnTo>
                  <a:pt x="f8" y="f8"/>
                </a:lnTo>
                <a:lnTo>
                  <a:pt x="f8" y="f5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Espace réservé du contenu 36">
            <a:extLst>
              <a:ext uri="{FF2B5EF4-FFF2-40B4-BE49-F238E27FC236}">
                <a16:creationId xmlns:a16="http://schemas.microsoft.com/office/drawing/2014/main" id="{72C05F64-9161-9BC7-F423-32E1C7689D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877677" y="4222287"/>
            <a:ext cx="5314319" cy="843534"/>
          </a:xfrm>
          <a:solidFill>
            <a:srgbClr val="F55B41"/>
          </a:solidFill>
        </p:spPr>
        <p:txBody>
          <a:bodyPr lIns="1007997" anchor="ctr"/>
          <a:lstStyle>
            <a:lvl1pPr marL="0" indent="0">
              <a:lnSpc>
                <a:spcPts val="2200"/>
              </a:lnSpc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Lorem ipsum dolor sit amet, </a:t>
            </a:r>
            <a:br>
              <a:rPr lang="fr-FR"/>
            </a:br>
            <a:r>
              <a:rPr lang="fr-FR"/>
              <a:t>consectetuer adipiscing elit, sed</a:t>
            </a:r>
          </a:p>
        </p:txBody>
      </p:sp>
      <p:sp>
        <p:nvSpPr>
          <p:cNvPr id="11" name="Forme libre 38">
            <a:extLst>
              <a:ext uri="{FF2B5EF4-FFF2-40B4-BE49-F238E27FC236}">
                <a16:creationId xmlns:a16="http://schemas.microsoft.com/office/drawing/2014/main" id="{68FA2597-993B-B540-C118-37681C338D85}"/>
              </a:ext>
            </a:extLst>
          </p:cNvPr>
          <p:cNvSpPr/>
          <p:nvPr/>
        </p:nvSpPr>
        <p:spPr>
          <a:xfrm rot="18900010">
            <a:off x="7208153" y="4487614"/>
            <a:ext cx="312898" cy="31289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3778"/>
              <a:gd name="f7" fmla="val 2163652"/>
              <a:gd name="f8" fmla="val 1910396"/>
              <a:gd name="f9" fmla="+- 0 0 -90"/>
              <a:gd name="f10" fmla="*/ f3 1 2163778"/>
              <a:gd name="f11" fmla="*/ f4 1 2163778"/>
              <a:gd name="f12" fmla="+- f6 0 f5"/>
              <a:gd name="f13" fmla="*/ f9 f0 1"/>
              <a:gd name="f14" fmla="*/ f12 1 2163778"/>
              <a:gd name="f15" fmla="*/ 2163652 f12 1"/>
              <a:gd name="f16" fmla="*/ 0 f12 1"/>
              <a:gd name="f17" fmla="*/ 1910396 f12 1"/>
              <a:gd name="f18" fmla="*/ 2163778 f12 1"/>
              <a:gd name="f19" fmla="*/ f13 1 f2"/>
              <a:gd name="f20" fmla="*/ f15 1 2163778"/>
              <a:gd name="f21" fmla="*/ f16 1 2163778"/>
              <a:gd name="f22" fmla="*/ f17 1 2163778"/>
              <a:gd name="f23" fmla="*/ f18 1 2163778"/>
              <a:gd name="f24" fmla="*/ f5 1 f14"/>
              <a:gd name="f25" fmla="*/ f6 1 f14"/>
              <a:gd name="f26" fmla="+- f19 0 f1"/>
              <a:gd name="f27" fmla="*/ f20 1 f14"/>
              <a:gd name="f28" fmla="*/ f21 1 f14"/>
              <a:gd name="f29" fmla="*/ f22 1 f14"/>
              <a:gd name="f30" fmla="*/ f23 1 f14"/>
              <a:gd name="f31" fmla="*/ f24 f10 1"/>
              <a:gd name="f32" fmla="*/ f25 f10 1"/>
              <a:gd name="f33" fmla="*/ f25 f11 1"/>
              <a:gd name="f34" fmla="*/ f24 f11 1"/>
              <a:gd name="f35" fmla="*/ f27 f10 1"/>
              <a:gd name="f36" fmla="*/ f28 f11 1"/>
              <a:gd name="f37" fmla="*/ f29 f11 1"/>
              <a:gd name="f38" fmla="*/ f30 f10 1"/>
              <a:gd name="f39" fmla="*/ f27 f11 1"/>
              <a:gd name="f40" fmla="*/ f30 f11 1"/>
              <a:gd name="f41" fmla="*/ f29 f10 1"/>
              <a:gd name="f42" fmla="*/ f28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5" y="f36"/>
              </a:cxn>
              <a:cxn ang="f26">
                <a:pos x="f35" y="f37"/>
              </a:cxn>
              <a:cxn ang="f26">
                <a:pos x="f38" y="f37"/>
              </a:cxn>
              <a:cxn ang="f26">
                <a:pos x="f38" y="f39"/>
              </a:cxn>
              <a:cxn ang="f26">
                <a:pos x="f35" y="f39"/>
              </a:cxn>
              <a:cxn ang="f26">
                <a:pos x="f35" y="f40"/>
              </a:cxn>
              <a:cxn ang="f26">
                <a:pos x="f41" y="f40"/>
              </a:cxn>
              <a:cxn ang="f26">
                <a:pos x="f41" y="f39"/>
              </a:cxn>
              <a:cxn ang="f26">
                <a:pos x="f42" y="f39"/>
              </a:cxn>
              <a:cxn ang="f26">
                <a:pos x="f42" y="f37"/>
              </a:cxn>
              <a:cxn ang="f26">
                <a:pos x="f41" y="f37"/>
              </a:cxn>
              <a:cxn ang="f26">
                <a:pos x="f41" y="f36"/>
              </a:cxn>
            </a:cxnLst>
            <a:rect l="f31" t="f34" r="f32" b="f33"/>
            <a:pathLst>
              <a:path w="2163778" h="2163778">
                <a:moveTo>
                  <a:pt x="f7" y="f5"/>
                </a:moveTo>
                <a:lnTo>
                  <a:pt x="f7" y="f8"/>
                </a:lnTo>
                <a:lnTo>
                  <a:pt x="f6" y="f8"/>
                </a:lnTo>
                <a:lnTo>
                  <a:pt x="f6" y="f7"/>
                </a:lnTo>
                <a:lnTo>
                  <a:pt x="f7" y="f7"/>
                </a:lnTo>
                <a:lnTo>
                  <a:pt x="f7" y="f6"/>
                </a:lnTo>
                <a:lnTo>
                  <a:pt x="f8" y="f6"/>
                </a:lnTo>
                <a:lnTo>
                  <a:pt x="f8" y="f7"/>
                </a:lnTo>
                <a:lnTo>
                  <a:pt x="f5" y="f7"/>
                </a:lnTo>
                <a:lnTo>
                  <a:pt x="f5" y="f8"/>
                </a:lnTo>
                <a:lnTo>
                  <a:pt x="f8" y="f8"/>
                </a:lnTo>
                <a:lnTo>
                  <a:pt x="f8" y="f5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2" name="Forme libre 30">
            <a:extLst>
              <a:ext uri="{FF2B5EF4-FFF2-40B4-BE49-F238E27FC236}">
                <a16:creationId xmlns:a16="http://schemas.microsoft.com/office/drawing/2014/main" id="{E9F3693E-E623-9C45-3706-3BD5ACACA309}"/>
              </a:ext>
            </a:extLst>
          </p:cNvPr>
          <p:cNvSpPr/>
          <p:nvPr/>
        </p:nvSpPr>
        <p:spPr>
          <a:xfrm rot="18900010">
            <a:off x="7208153" y="2304585"/>
            <a:ext cx="312898" cy="31289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3778"/>
              <a:gd name="f7" fmla="val 2163652"/>
              <a:gd name="f8" fmla="val 1910396"/>
              <a:gd name="f9" fmla="+- 0 0 -90"/>
              <a:gd name="f10" fmla="*/ f3 1 2163778"/>
              <a:gd name="f11" fmla="*/ f4 1 2163778"/>
              <a:gd name="f12" fmla="+- f6 0 f5"/>
              <a:gd name="f13" fmla="*/ f9 f0 1"/>
              <a:gd name="f14" fmla="*/ f12 1 2163778"/>
              <a:gd name="f15" fmla="*/ 2163652 f12 1"/>
              <a:gd name="f16" fmla="*/ 0 f12 1"/>
              <a:gd name="f17" fmla="*/ 1910396 f12 1"/>
              <a:gd name="f18" fmla="*/ 2163778 f12 1"/>
              <a:gd name="f19" fmla="*/ f13 1 f2"/>
              <a:gd name="f20" fmla="*/ f15 1 2163778"/>
              <a:gd name="f21" fmla="*/ f16 1 2163778"/>
              <a:gd name="f22" fmla="*/ f17 1 2163778"/>
              <a:gd name="f23" fmla="*/ f18 1 2163778"/>
              <a:gd name="f24" fmla="*/ f5 1 f14"/>
              <a:gd name="f25" fmla="*/ f6 1 f14"/>
              <a:gd name="f26" fmla="+- f19 0 f1"/>
              <a:gd name="f27" fmla="*/ f20 1 f14"/>
              <a:gd name="f28" fmla="*/ f21 1 f14"/>
              <a:gd name="f29" fmla="*/ f22 1 f14"/>
              <a:gd name="f30" fmla="*/ f23 1 f14"/>
              <a:gd name="f31" fmla="*/ f24 f10 1"/>
              <a:gd name="f32" fmla="*/ f25 f10 1"/>
              <a:gd name="f33" fmla="*/ f25 f11 1"/>
              <a:gd name="f34" fmla="*/ f24 f11 1"/>
              <a:gd name="f35" fmla="*/ f27 f10 1"/>
              <a:gd name="f36" fmla="*/ f28 f11 1"/>
              <a:gd name="f37" fmla="*/ f29 f11 1"/>
              <a:gd name="f38" fmla="*/ f30 f10 1"/>
              <a:gd name="f39" fmla="*/ f27 f11 1"/>
              <a:gd name="f40" fmla="*/ f30 f11 1"/>
              <a:gd name="f41" fmla="*/ f29 f10 1"/>
              <a:gd name="f42" fmla="*/ f28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5" y="f36"/>
              </a:cxn>
              <a:cxn ang="f26">
                <a:pos x="f35" y="f37"/>
              </a:cxn>
              <a:cxn ang="f26">
                <a:pos x="f38" y="f37"/>
              </a:cxn>
              <a:cxn ang="f26">
                <a:pos x="f38" y="f39"/>
              </a:cxn>
              <a:cxn ang="f26">
                <a:pos x="f35" y="f39"/>
              </a:cxn>
              <a:cxn ang="f26">
                <a:pos x="f35" y="f40"/>
              </a:cxn>
              <a:cxn ang="f26">
                <a:pos x="f41" y="f40"/>
              </a:cxn>
              <a:cxn ang="f26">
                <a:pos x="f41" y="f39"/>
              </a:cxn>
              <a:cxn ang="f26">
                <a:pos x="f42" y="f39"/>
              </a:cxn>
              <a:cxn ang="f26">
                <a:pos x="f42" y="f37"/>
              </a:cxn>
              <a:cxn ang="f26">
                <a:pos x="f41" y="f37"/>
              </a:cxn>
              <a:cxn ang="f26">
                <a:pos x="f41" y="f36"/>
              </a:cxn>
            </a:cxnLst>
            <a:rect l="f31" t="f34" r="f32" b="f33"/>
            <a:pathLst>
              <a:path w="2163778" h="2163778">
                <a:moveTo>
                  <a:pt x="f7" y="f5"/>
                </a:moveTo>
                <a:lnTo>
                  <a:pt x="f7" y="f8"/>
                </a:lnTo>
                <a:lnTo>
                  <a:pt x="f6" y="f8"/>
                </a:lnTo>
                <a:lnTo>
                  <a:pt x="f6" y="f7"/>
                </a:lnTo>
                <a:lnTo>
                  <a:pt x="f7" y="f7"/>
                </a:lnTo>
                <a:lnTo>
                  <a:pt x="f7" y="f6"/>
                </a:lnTo>
                <a:lnTo>
                  <a:pt x="f8" y="f6"/>
                </a:lnTo>
                <a:lnTo>
                  <a:pt x="f8" y="f7"/>
                </a:lnTo>
                <a:lnTo>
                  <a:pt x="f5" y="f7"/>
                </a:lnTo>
                <a:lnTo>
                  <a:pt x="f5" y="f8"/>
                </a:lnTo>
                <a:lnTo>
                  <a:pt x="f8" y="f8"/>
                </a:lnTo>
                <a:lnTo>
                  <a:pt x="f8" y="f5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3" name="Image 13">
            <a:extLst>
              <a:ext uri="{FF2B5EF4-FFF2-40B4-BE49-F238E27FC236}">
                <a16:creationId xmlns:a16="http://schemas.microsoft.com/office/drawing/2014/main" id="{0F725293-6C90-F30C-82CE-EBA222C73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574739396"/>
      </p:ext>
    </p:extLst>
  </p:cSld>
  <p:clrMapOvr>
    <a:masterClrMapping/>
  </p:clrMapOvr>
</p:sldLayout>
</file>

<file path=ppt/slideLayouts/slideLayout24.xml><?xml version="1.0" encoding="utf-8"?>
<p:sldLayout xmlns:a="http://purl.oclc.org/ooxml/drawingml/main" xmlns:r="http://purl.oclc.org/ooxml/officeDocument/relationships" xmlns:p="http://purl.oclc.org/ooxml/presentationml/main" preserve="1">
  <p:cSld name="4_Titre et conten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98A9A27D-B540-7DB0-7EC0-009773C5D004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 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7F65A33-03C9-70BA-CFFB-AFEB47C6CF4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096003" y="0"/>
            <a:ext cx="6096003" cy="6080869"/>
          </a:xfrm>
        </p:spPr>
        <p:txBody>
          <a:bodyPr anchor="ctr" anchorCtr="1"/>
          <a:lstStyle>
            <a:lvl1pPr marL="0" indent="0" algn="ctr">
              <a:buNone/>
              <a:defRPr sz="1300"/>
            </a:lvl1pPr>
          </a:lstStyle>
          <a:p>
            <a:pPr lvl="0"/>
            <a:r>
              <a:rPr lang="fr-FR"/>
              <a:t>Visual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42689528-263F-8BB3-8353-84545874695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74474BE6-4F2B-51C9-DE97-FA90DE9B74C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A9E7F9-7F00-4231-983D-3D8D3BAA16B6}" type="slidenum">
              <a:t>‹#›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2CBF7D8-ECD3-32DC-4A9C-90DD7BFC98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748509"/>
            <a:ext cx="4543425" cy="77866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Title slide in one or two lines</a:t>
            </a:r>
            <a:br>
              <a:rPr lang="fr-FR"/>
            </a:br>
            <a:r>
              <a:rPr lang="fr-FR"/>
              <a:t>(Century Gothic 26 pt)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1DBDB1F-F31A-7B78-913F-0FCA910F3FC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235070" y="2254069"/>
            <a:ext cx="4490069" cy="3520284"/>
          </a:xfrm>
        </p:spPr>
        <p:txBody>
          <a:bodyPr/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1600"/>
            </a:lvl1pPr>
            <a:lvl2pPr marL="0" lvl="0" indent="0">
              <a:lnSpc>
                <a:spcPts val="2200"/>
              </a:lnSpc>
              <a:spcBef>
                <a:spcPts val="0"/>
              </a:spcBef>
              <a:buNone/>
              <a:defRPr sz="1600"/>
            </a:lvl2pPr>
            <a:lvl3pPr marL="0" lvl="0" indent="0">
              <a:buNone/>
              <a:defRPr/>
            </a:lvl3pPr>
            <a:lvl4pPr marL="0" lvl="0" indent="0">
              <a:lnSpc>
                <a:spcPts val="2200"/>
              </a:lnSpc>
              <a:buNone/>
              <a:defRPr sz="1600"/>
            </a:lvl4pPr>
            <a:lvl5pPr marL="0" lvl="0">
              <a:lnSpc>
                <a:spcPts val="2200"/>
              </a:lnSpc>
              <a:defRPr sz="1600"/>
            </a:lvl5pPr>
            <a:lvl6pPr marL="0" marR="0" lvl="0" indent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600" b="0" i="0" u="none" strike="noStrike" cap="none" spc="0" baseline="0%">
                <a:solidFill>
                  <a:srgbClr val="242269"/>
                </a:solidFill>
                <a:uFillTx/>
                <a:latin typeface="Century Gothic" pitchFamily="34"/>
              </a:defRPr>
            </a:lvl6pPr>
            <a:lvl7pPr marL="0" marR="0" lvl="0" indent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600" b="0" i="0" u="none" strike="noStrike" cap="none" spc="0" baseline="0%">
                <a:solidFill>
                  <a:srgbClr val="242269"/>
                </a:solidFill>
                <a:uFillTx/>
                <a:latin typeface="Century Gothic" pitchFamily="34"/>
              </a:defRPr>
            </a:lvl7pPr>
            <a:lvl8pPr marL="0" marR="0" lvl="0" indent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600" b="0" i="0" u="none" strike="noStrike" cap="none" spc="0" baseline="0%">
                <a:solidFill>
                  <a:srgbClr val="242269"/>
                </a:solidFill>
                <a:uFillTx/>
                <a:latin typeface="Century Gothic" pitchFamily="34"/>
              </a:defRPr>
            </a:lvl8pPr>
            <a:lvl9pPr marL="0" marR="0" lvl="0" indent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600" b="0" i="0" u="none" strike="noStrike" cap="none" spc="0" baseline="0%">
                <a:solidFill>
                  <a:srgbClr val="242269"/>
                </a:solidFill>
                <a:uFillTx/>
                <a:latin typeface="Century Gothic" pitchFamily="34"/>
              </a:defRPr>
            </a:lvl9pPr>
          </a:lstStyle>
          <a:p>
            <a:pPr lvl="0"/>
            <a:r>
              <a:rPr lang="fr-FR"/>
              <a:t>Lorem ipsum dolor sit amet,</a:t>
            </a:r>
          </a:p>
          <a:p>
            <a:pPr lvl="0"/>
            <a:r>
              <a:rPr lang="fr-FR"/>
              <a:t>consectetuer adipiscing elit, sed diam</a:t>
            </a:r>
          </a:p>
          <a:p>
            <a:pPr lvl="0"/>
            <a:endParaRPr lang="fr-FR"/>
          </a:p>
          <a:p>
            <a:pPr lvl="0"/>
            <a:r>
              <a:rPr lang="fr-FR"/>
              <a:t>Lorem ipsum dolor sit amet,</a:t>
            </a:r>
          </a:p>
          <a:p>
            <a:pPr lvl="0"/>
            <a:r>
              <a:rPr lang="fr-FR"/>
              <a:t>consectetuer adipiscing elit, sed diam</a:t>
            </a:r>
          </a:p>
          <a:p>
            <a:pPr lvl="0"/>
            <a:endParaRPr lang="fr-FR"/>
          </a:p>
          <a:p>
            <a:pPr lvl="0"/>
            <a:r>
              <a:rPr lang="fr-FR"/>
              <a:t>Lorem ipsum dolor sit amet,</a:t>
            </a:r>
          </a:p>
          <a:p>
            <a:pPr lvl="0"/>
            <a:r>
              <a:rPr lang="fr-FR"/>
              <a:t>consectetuer adipiscing elit, sed diam</a:t>
            </a:r>
          </a:p>
          <a:p>
            <a:pPr lvl="0"/>
            <a:endParaRPr lang="fr-FR"/>
          </a:p>
          <a:p>
            <a:pPr lvl="0"/>
            <a:r>
              <a:rPr lang="fr-FR"/>
              <a:t>Lorem ipsum dolor sit amet,</a:t>
            </a:r>
          </a:p>
          <a:p>
            <a:pPr lvl="0"/>
            <a:r>
              <a:rPr lang="fr-FR"/>
              <a:t>consectetuer adipiscing elit, sed diam</a:t>
            </a:r>
          </a:p>
          <a:p>
            <a:pPr lvl="0"/>
            <a:endParaRPr lang="fr-FR"/>
          </a:p>
        </p:txBody>
      </p:sp>
      <p:sp>
        <p:nvSpPr>
          <p:cNvPr id="8" name="Espace réservé du contenu 40">
            <a:extLst>
              <a:ext uri="{FF2B5EF4-FFF2-40B4-BE49-F238E27FC236}">
                <a16:creationId xmlns:a16="http://schemas.microsoft.com/office/drawing/2014/main" id="{135AF161-227D-6AD6-06FD-51B7B5F6CADC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096003" y="1847334"/>
            <a:ext cx="3075602" cy="4233534"/>
          </a:xfrm>
          <a:solidFill>
            <a:srgbClr val="242269"/>
          </a:solidFill>
        </p:spPr>
        <p:txBody>
          <a:bodyPr lIns="431999" tIns="719998" rIns="575998"/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Lorem ipsum dolor sit amet, consecte</a:t>
            </a:r>
            <a:br>
              <a:rPr lang="fr-FR"/>
            </a:br>
            <a:r>
              <a:rPr lang="fr-FR"/>
              <a:t>tuer adipiscing elit, sed diam nonum</a:t>
            </a:r>
            <a:br>
              <a:rPr lang="fr-FR"/>
            </a:br>
            <a:r>
              <a:rPr lang="fr-FR"/>
              <a:t>my nibh euismod tincidunt ut laoreet dolore magna ali</a:t>
            </a:r>
            <a:br>
              <a:rPr lang="fr-FR"/>
            </a:br>
            <a:r>
              <a:rPr lang="fr-FR"/>
              <a:t>quam erat volutpat. Ut wisi enim ad</a:t>
            </a:r>
          </a:p>
        </p:txBody>
      </p:sp>
      <p:pic>
        <p:nvPicPr>
          <p:cNvPr id="9" name="Image 10">
            <a:extLst>
              <a:ext uri="{FF2B5EF4-FFF2-40B4-BE49-F238E27FC236}">
                <a16:creationId xmlns:a16="http://schemas.microsoft.com/office/drawing/2014/main" id="{6296C7F1-4745-792C-01DC-BDF3492A9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572915178"/>
      </p:ext>
    </p:extLst>
  </p:cSld>
  <p:clrMapOvr>
    <a:masterClrMapping/>
  </p:clrMapOvr>
</p:sldLayout>
</file>

<file path=ppt/slideLayouts/slideLayout25.xml><?xml version="1.0" encoding="utf-8"?>
<p:sldLayout xmlns:a="http://purl.oclc.org/ooxml/drawingml/main" xmlns:r="http://purl.oclc.org/ooxml/officeDocument/relationships" xmlns:p="http://purl.oclc.org/ooxml/presentationml/main" preserve="1">
  <p:cSld name="5_Titre et conten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9FBD3C95-1291-3774-B818-53EE5D9239E8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 </a:t>
            </a:r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24592920-00E3-F38D-98D6-B5F4097833B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340B123B-6AE7-BD22-01E1-99A5E2433A2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3F2599-AE22-47BD-9D8F-AACC384A552E}" type="slidenum">
              <a:t>‹#›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A5C4960-316E-D58A-41A9-0BF87170AD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748509"/>
            <a:ext cx="10333040" cy="77866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Title slide in one or two lines</a:t>
            </a:r>
            <a:br>
              <a:rPr lang="fr-FR"/>
            </a:br>
            <a:r>
              <a:rPr lang="fr-FR"/>
              <a:t>(Century Gothic 26 pt)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9499983B-B994-A731-240E-ED593926E84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235070" y="1825627"/>
            <a:ext cx="10333040" cy="403776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Level 1 with round bullet point </a:t>
            </a:r>
            <a:br>
              <a:rPr lang="fr-FR"/>
            </a:br>
            <a:r>
              <a:rPr lang="fr-FR"/>
              <a:t>(Century Gothic 20 pt)</a:t>
            </a:r>
          </a:p>
          <a:p>
            <a:pPr lvl="1"/>
            <a:r>
              <a:rPr lang="fr-FR"/>
              <a:t>Level 2 with dash bullet point (Century Gothic 18 pt) </a:t>
            </a:r>
          </a:p>
          <a:p>
            <a:pPr lvl="2"/>
            <a:r>
              <a:rPr lang="fr-FR"/>
              <a:t>Level 3 with roubd bullet point (century Gothic 16 pt)</a:t>
            </a:r>
          </a:p>
          <a:p>
            <a:pPr lvl="3"/>
            <a:r>
              <a:rPr lang="fr-FR"/>
              <a:t>Level 4 with dash bullet point (Century Gothic 14 pt)</a:t>
            </a:r>
          </a:p>
          <a:p>
            <a:pPr lvl="4"/>
            <a:r>
              <a:rPr lang="fr-FR"/>
              <a:t>Body text (Century Gothic 12 pt)</a:t>
            </a:r>
          </a:p>
        </p:txBody>
      </p:sp>
      <p:pic>
        <p:nvPicPr>
          <p:cNvPr id="7" name="Image 10">
            <a:extLst>
              <a:ext uri="{FF2B5EF4-FFF2-40B4-BE49-F238E27FC236}">
                <a16:creationId xmlns:a16="http://schemas.microsoft.com/office/drawing/2014/main" id="{1FD3D9AD-36FC-8823-E4D5-7F546EF09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556779167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purl.oclc.org/ooxml/drawingml/main" xmlns:r="http://purl.oclc.org/ooxml/officeDocument/relationships" xmlns:p="http://purl.oclc.org/ooxml/presentationml/main" preserve="1">
  <p:cSld name="4_Diapositive de titre">
    <p:bg>
      <p:bgPr>
        <a:solidFill>
          <a:srgbClr val="2422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4">
            <a:extLst>
              <a:ext uri="{FF2B5EF4-FFF2-40B4-BE49-F238E27FC236}">
                <a16:creationId xmlns:a16="http://schemas.microsoft.com/office/drawing/2014/main" id="{92C80D5F-928D-3DB6-0398-86D62C226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809" y="1792790"/>
            <a:ext cx="3391829" cy="339182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437116152"/>
      </p:ext>
    </p:extLst>
  </p:cSld>
  <p:clrMapOvr>
    <a:masterClrMapping/>
  </p:clrMapOvr>
</p:sldLayout>
</file>

<file path=ppt/slideLayouts/slideLayout27.xml><?xml version="1.0" encoding="utf-8"?>
<p:sldLayout xmlns:a="http://purl.oclc.org/ooxml/drawingml/main" xmlns:r="http://purl.oclc.org/ooxml/officeDocument/relationships" xmlns:p="http://purl.oclc.org/ooxml/presentationml/main" preserve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3E03F8F7-8F02-A263-4842-4C2693628978}"/>
              </a:ext>
            </a:extLst>
          </p:cNvPr>
          <p:cNvSpPr/>
          <p:nvPr/>
        </p:nvSpPr>
        <p:spPr>
          <a:xfrm flipH="1">
            <a:off x="11747443" y="1737478"/>
            <a:ext cx="96002" cy="96002"/>
          </a:xfrm>
          <a:prstGeom prst="rect">
            <a:avLst/>
          </a:prstGeom>
          <a:solidFill>
            <a:srgbClr val="A5A5A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3186B7A5-DAB0-1589-51A4-56EEC3E651C2}"/>
              </a:ext>
            </a:extLst>
          </p:cNvPr>
          <p:cNvSpPr/>
          <p:nvPr/>
        </p:nvSpPr>
        <p:spPr>
          <a:xfrm flipH="1">
            <a:off x="250701" y="0"/>
            <a:ext cx="143999" cy="143999"/>
          </a:xfrm>
          <a:prstGeom prst="rect">
            <a:avLst/>
          </a:prstGeom>
          <a:solidFill>
            <a:srgbClr val="44546A">
              <a:alpha val="8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546EC88C-A00E-0467-B8C0-42F4B4F29D71}"/>
              </a:ext>
            </a:extLst>
          </p:cNvPr>
          <p:cNvSpPr/>
          <p:nvPr/>
        </p:nvSpPr>
        <p:spPr>
          <a:xfrm>
            <a:off x="11699446" y="260649"/>
            <a:ext cx="492550" cy="1426656"/>
          </a:xfrm>
          <a:prstGeom prst="rect">
            <a:avLst/>
          </a:prstGeom>
          <a:solidFill>
            <a:srgbClr val="6DC7DD">
              <a:alpha val="85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36DF9DE-6E4F-FF4A-BF93-0CFCB85E43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637336"/>
            <a:ext cx="10972800" cy="780303"/>
          </a:xfrm>
        </p:spPr>
        <p:txBody>
          <a:bodyPr>
            <a:normAutofit/>
          </a:bodyPr>
          <a:lstStyle>
            <a:lvl1pPr>
              <a:defRPr sz="3733"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09C24E3-F7D1-7DDE-5B9A-7E93E5748487}"/>
              </a:ext>
            </a:extLst>
          </p:cNvPr>
          <p:cNvSpPr txBox="1"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>
            <a:lvl1pPr>
              <a:defRPr sz="2667">
                <a:latin typeface="Arial" pitchFamily="34"/>
                <a:cs typeface="Arial" pitchFamily="34"/>
              </a:defRPr>
            </a:lvl1pPr>
            <a:lvl2pPr>
              <a:defRPr sz="2400">
                <a:latin typeface="Arial" pitchFamily="34"/>
                <a:cs typeface="Arial" pitchFamily="34"/>
              </a:defRPr>
            </a:lvl2pPr>
            <a:lvl3pPr>
              <a:defRPr sz="2133">
                <a:latin typeface="Arial" pitchFamily="34"/>
                <a:cs typeface="Arial" pitchFamily="34"/>
              </a:defRPr>
            </a:lvl3pPr>
            <a:lvl4pPr>
              <a:defRPr sz="1867">
                <a:latin typeface="Arial" pitchFamily="34"/>
                <a:cs typeface="Arial" pitchFamily="34"/>
              </a:defRPr>
            </a:lvl4pPr>
            <a:lvl5pPr>
              <a:defRPr sz="1867">
                <a:latin typeface="Arial" pitchFamily="34"/>
                <a:cs typeface="Arial" pitchFamily="34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2E6A573B-1304-6B9F-64D1-CEB26D094AD1}"/>
              </a:ext>
            </a:extLst>
          </p:cNvPr>
          <p:cNvSpPr/>
          <p:nvPr/>
        </p:nvSpPr>
        <p:spPr>
          <a:xfrm>
            <a:off x="0" y="260649"/>
            <a:ext cx="492550" cy="1426656"/>
          </a:xfrm>
          <a:prstGeom prst="rect">
            <a:avLst/>
          </a:prstGeom>
          <a:solidFill>
            <a:srgbClr val="6DC7DD">
              <a:alpha val="85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8" name="ZoneTexte 9">
            <a:extLst>
              <a:ext uri="{FF2B5EF4-FFF2-40B4-BE49-F238E27FC236}">
                <a16:creationId xmlns:a16="http://schemas.microsoft.com/office/drawing/2014/main" id="{3D62C26C-972F-2997-2CFE-8BF7EB701F5C}"/>
              </a:ext>
            </a:extLst>
          </p:cNvPr>
          <p:cNvSpPr txBox="1"/>
          <p:nvPr/>
        </p:nvSpPr>
        <p:spPr>
          <a:xfrm>
            <a:off x="11585557" y="452682"/>
            <a:ext cx="720382" cy="2974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8B8A3A3-47B6-4D18-BD4A-C338A0E8C95F}" type="slidenum">
              <a:t>‹#›</a:t>
            </a:fld>
            <a:endParaRPr lang="en-GB" sz="1333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ea typeface="Roboto" pitchFamily="2"/>
              <a:cs typeface="Arial" pitchFamily="34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1C3E9183-2661-3986-6C78-10CD2DDEA1D6}"/>
              </a:ext>
            </a:extLst>
          </p:cNvPr>
          <p:cNvSpPr/>
          <p:nvPr/>
        </p:nvSpPr>
        <p:spPr>
          <a:xfrm>
            <a:off x="313136" y="56043"/>
            <a:ext cx="358874" cy="373587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BE5E6B80-A38F-E117-8A59-F9F2E99F16E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76974" y="217883"/>
            <a:ext cx="5145694" cy="349922"/>
          </a:xfrm>
        </p:spPr>
        <p:txBody>
          <a:bodyPr lIns="91440" tIns="45720" rIns="91440" bIns="4572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44546A"/>
                </a:solidFill>
                <a:latin typeface="Arial" pitchFamily="34"/>
                <a:ea typeface="Roboto" pitchFamily="2"/>
                <a:cs typeface="Arial" pitchFamily="34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49287B15-D946-5325-6B9F-9E43BE3533F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175790" y="6492880"/>
            <a:ext cx="3860797" cy="365129"/>
          </a:xfrm>
        </p:spPr>
        <p:txBody>
          <a:bodyPr/>
          <a:lstStyle>
            <a:lvl1pPr>
              <a:defRPr sz="1333">
                <a:latin typeface="Arial" pitchFamily="34"/>
                <a:cs typeface="Arial" pitchFamily="34"/>
              </a:defRPr>
            </a:lvl1pPr>
          </a:lstStyle>
          <a:p>
            <a:pPr lvl="0"/>
            <a:endParaRPr lang="fr-FR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B74DEB0-AD6A-8216-00A1-BD253AF1DD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61177" y="6318824"/>
            <a:ext cx="967645" cy="3188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DB54A984-349A-6514-9B18-ECCDC8CEB28B}"/>
              </a:ext>
            </a:extLst>
          </p:cNvPr>
          <p:cNvSpPr/>
          <p:nvPr/>
        </p:nvSpPr>
        <p:spPr>
          <a:xfrm flipH="1">
            <a:off x="11603443" y="1591302"/>
            <a:ext cx="191996" cy="191996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3E0134D9-A95D-BA96-51DC-04B4F42ABE5C}"/>
              </a:ext>
            </a:extLst>
          </p:cNvPr>
          <p:cNvSpPr/>
          <p:nvPr/>
        </p:nvSpPr>
        <p:spPr>
          <a:xfrm flipH="1" flipV="1">
            <a:off x="203929" y="104351"/>
            <a:ext cx="76425" cy="76800"/>
          </a:xfrm>
          <a:prstGeom prst="rect">
            <a:avLst/>
          </a:prstGeom>
          <a:solidFill>
            <a:srgbClr val="5B9BD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696D8126-F48E-DEE2-4B32-87D0A08A8905}"/>
              </a:ext>
            </a:extLst>
          </p:cNvPr>
          <p:cNvSpPr txBox="1"/>
          <p:nvPr/>
        </p:nvSpPr>
        <p:spPr>
          <a:xfrm>
            <a:off x="11184565" y="9"/>
            <a:ext cx="1007431" cy="2491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F93FA112-8119-4B2B-868D-422F8231593E}" type="datetime1">
              <a:rPr lang="fr-FR" sz="800" b="0" i="0" u="none" strike="noStrike" kern="1200" cap="none" spc="0" baseline="0%">
                <a:solidFill>
                  <a:srgbClr val="333F50"/>
                </a:solidFill>
                <a:uFillTx/>
                <a:latin typeface="Arial" pitchFamily="34"/>
                <a:cs typeface="Arial" pitchFamily="34"/>
              </a:rPr>
              <a:pPr marL="0" marR="0" lvl="0" indent="0" algn="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t>21/08/2023</a:t>
            </a:fld>
            <a:endParaRPr lang="fr-FR" sz="800" b="0" i="0" u="none" strike="noStrike" kern="1200" cap="none" spc="0" baseline="0%">
              <a:solidFill>
                <a:srgbClr val="333F50"/>
              </a:solidFill>
              <a:uFillTx/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218618571"/>
      </p:ext>
    </p:extLst>
  </p:cSld>
  <p:clrMapOvr>
    <a:masterClrMapping/>
  </p:clrMapOvr>
</p:sldLayout>
</file>

<file path=ppt/slideLayouts/slideLayout28.xml><?xml version="1.0" encoding="utf-8"?>
<p:sldLayout xmlns:a="http://purl.oclc.org/ooxml/drawingml/main" xmlns:r="http://purl.oclc.org/ooxml/officeDocument/relationships" xmlns:p="http://purl.oclc.org/ooxml/presentationml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93E138-DF16-DA04-7A98-2E4E52CE3E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637336"/>
            <a:ext cx="10972800" cy="780303"/>
          </a:xfrm>
        </p:spPr>
        <p:txBody>
          <a:bodyPr>
            <a:normAutofit/>
          </a:bodyPr>
          <a:lstStyle>
            <a:lvl1pPr>
              <a:defRPr sz="2800"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14">
            <a:extLst>
              <a:ext uri="{FF2B5EF4-FFF2-40B4-BE49-F238E27FC236}">
                <a16:creationId xmlns:a16="http://schemas.microsoft.com/office/drawing/2014/main" id="{B7D9DABF-ACB5-69E2-AA9E-BE0924411ED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76974" y="217883"/>
            <a:ext cx="5145694" cy="349922"/>
          </a:xfrm>
        </p:spPr>
        <p:txBody>
          <a:bodyPr/>
          <a:lstStyle>
            <a:lvl1pPr marL="0" indent="0">
              <a:buNone/>
              <a:defRPr sz="1600">
                <a:solidFill>
                  <a:srgbClr val="44546A"/>
                </a:solidFill>
                <a:latin typeface="Arial" pitchFamily="34"/>
                <a:ea typeface="Roboto" pitchFamily="2"/>
                <a:cs typeface="Arial" pitchFamily="34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6EE2AEB4-BA0B-96F7-C52B-A4310A9FE8B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175790" y="6492880"/>
            <a:ext cx="3860797" cy="365129"/>
          </a:xfrm>
        </p:spPr>
        <p:txBody>
          <a:bodyPr/>
          <a:lstStyle>
            <a:lvl1pPr>
              <a:defRPr sz="1333">
                <a:latin typeface="Arial" pitchFamily="34"/>
                <a:cs typeface="Arial" pitchFamily="34"/>
              </a:defRPr>
            </a:lvl1pPr>
          </a:lstStyle>
          <a:p>
            <a:pPr lvl="0"/>
            <a:endParaRPr lang="fr-F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89254C9-7092-9A09-F1BE-67817D1FED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61177" y="6318824"/>
            <a:ext cx="967645" cy="3188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ectangle 11">
            <a:extLst>
              <a:ext uri="{FF2B5EF4-FFF2-40B4-BE49-F238E27FC236}">
                <a16:creationId xmlns:a16="http://schemas.microsoft.com/office/drawing/2014/main" id="{C6034CF1-40CA-58E7-615C-02CF96ED8706}"/>
              </a:ext>
            </a:extLst>
          </p:cNvPr>
          <p:cNvSpPr/>
          <p:nvPr/>
        </p:nvSpPr>
        <p:spPr>
          <a:xfrm flipH="1">
            <a:off x="250701" y="0"/>
            <a:ext cx="143999" cy="143999"/>
          </a:xfrm>
          <a:prstGeom prst="rect">
            <a:avLst/>
          </a:prstGeom>
          <a:solidFill>
            <a:srgbClr val="44546A">
              <a:alpha val="8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31DF0A37-8815-9930-74A6-25CDAC297202}"/>
              </a:ext>
            </a:extLst>
          </p:cNvPr>
          <p:cNvSpPr/>
          <p:nvPr/>
        </p:nvSpPr>
        <p:spPr>
          <a:xfrm>
            <a:off x="0" y="260649"/>
            <a:ext cx="492550" cy="1426656"/>
          </a:xfrm>
          <a:prstGeom prst="rect">
            <a:avLst/>
          </a:prstGeom>
          <a:solidFill>
            <a:srgbClr val="6DC7DD">
              <a:alpha val="85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5059C449-0B01-C85E-9208-8766D9C0A7E7}"/>
              </a:ext>
            </a:extLst>
          </p:cNvPr>
          <p:cNvSpPr/>
          <p:nvPr/>
        </p:nvSpPr>
        <p:spPr>
          <a:xfrm>
            <a:off x="313136" y="56043"/>
            <a:ext cx="358874" cy="373587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4A7EA51A-0CB4-3D6B-05C9-D31D6E27A63E}"/>
              </a:ext>
            </a:extLst>
          </p:cNvPr>
          <p:cNvSpPr/>
          <p:nvPr/>
        </p:nvSpPr>
        <p:spPr>
          <a:xfrm flipH="1" flipV="1">
            <a:off x="203929" y="104351"/>
            <a:ext cx="76425" cy="76800"/>
          </a:xfrm>
          <a:prstGeom prst="rect">
            <a:avLst/>
          </a:prstGeom>
          <a:solidFill>
            <a:srgbClr val="5B9BD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0" name="Rectangle 23">
            <a:extLst>
              <a:ext uri="{FF2B5EF4-FFF2-40B4-BE49-F238E27FC236}">
                <a16:creationId xmlns:a16="http://schemas.microsoft.com/office/drawing/2014/main" id="{D818FB57-B24D-5ABB-5354-9759F2AF3664}"/>
              </a:ext>
            </a:extLst>
          </p:cNvPr>
          <p:cNvSpPr/>
          <p:nvPr/>
        </p:nvSpPr>
        <p:spPr>
          <a:xfrm>
            <a:off x="11699446" y="260649"/>
            <a:ext cx="492550" cy="1426656"/>
          </a:xfrm>
          <a:prstGeom prst="rect">
            <a:avLst/>
          </a:prstGeom>
          <a:solidFill>
            <a:srgbClr val="6DC7DD">
              <a:alpha val="85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1" name="ZoneTexte 24">
            <a:extLst>
              <a:ext uri="{FF2B5EF4-FFF2-40B4-BE49-F238E27FC236}">
                <a16:creationId xmlns:a16="http://schemas.microsoft.com/office/drawing/2014/main" id="{203A3727-FFF4-790A-EF10-B677BA09B5CF}"/>
              </a:ext>
            </a:extLst>
          </p:cNvPr>
          <p:cNvSpPr txBox="1"/>
          <p:nvPr/>
        </p:nvSpPr>
        <p:spPr>
          <a:xfrm>
            <a:off x="11585557" y="452682"/>
            <a:ext cx="720382" cy="2974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DD19BC8-E634-4626-8467-AC67F8901E33}" type="slidenum">
              <a:t>‹#›</a:t>
            </a:fld>
            <a:endParaRPr lang="en-GB" sz="1333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ea typeface="Roboto" pitchFamily="2"/>
              <a:cs typeface="Arial" pitchFamily="34"/>
            </a:endParaRPr>
          </a:p>
        </p:txBody>
      </p:sp>
      <p:sp>
        <p:nvSpPr>
          <p:cNvPr id="12" name="Rectangle 26">
            <a:extLst>
              <a:ext uri="{FF2B5EF4-FFF2-40B4-BE49-F238E27FC236}">
                <a16:creationId xmlns:a16="http://schemas.microsoft.com/office/drawing/2014/main" id="{1C3BF0BC-0FB3-B3EA-6275-5B6B50EB0064}"/>
              </a:ext>
            </a:extLst>
          </p:cNvPr>
          <p:cNvSpPr/>
          <p:nvPr/>
        </p:nvSpPr>
        <p:spPr>
          <a:xfrm flipH="1">
            <a:off x="11747443" y="1737478"/>
            <a:ext cx="96002" cy="96002"/>
          </a:xfrm>
          <a:prstGeom prst="rect">
            <a:avLst/>
          </a:prstGeom>
          <a:solidFill>
            <a:srgbClr val="A5A5A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3" name="Rectangle 27">
            <a:extLst>
              <a:ext uri="{FF2B5EF4-FFF2-40B4-BE49-F238E27FC236}">
                <a16:creationId xmlns:a16="http://schemas.microsoft.com/office/drawing/2014/main" id="{EA609954-D985-E292-FDEB-EEC85AD986CB}"/>
              </a:ext>
            </a:extLst>
          </p:cNvPr>
          <p:cNvSpPr/>
          <p:nvPr/>
        </p:nvSpPr>
        <p:spPr>
          <a:xfrm flipH="1">
            <a:off x="11603443" y="1591302"/>
            <a:ext cx="191996" cy="191996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6836DE62-A3A7-3985-5897-CF2CE91D2EC2}"/>
              </a:ext>
            </a:extLst>
          </p:cNvPr>
          <p:cNvSpPr txBox="1"/>
          <p:nvPr/>
        </p:nvSpPr>
        <p:spPr>
          <a:xfrm>
            <a:off x="11184565" y="9"/>
            <a:ext cx="1007431" cy="2491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583AE97-8D6A-44E4-979F-CA049B8045C5}" type="datetime1">
              <a:rPr lang="fr-FR" sz="800" b="0" i="0" u="none" strike="noStrike" kern="1200" cap="none" spc="0" baseline="0%">
                <a:solidFill>
                  <a:srgbClr val="333F50"/>
                </a:solidFill>
                <a:uFillTx/>
                <a:latin typeface="Arial" pitchFamily="34"/>
                <a:cs typeface="Arial" pitchFamily="34"/>
              </a:rPr>
              <a:pPr marL="0" marR="0" lvl="0" indent="0" algn="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t>21/08/2023</a:t>
            </a:fld>
            <a:endParaRPr lang="fr-FR" sz="800" b="0" i="0" u="none" strike="noStrike" kern="1200" cap="none" spc="0" baseline="0%">
              <a:solidFill>
                <a:srgbClr val="333F50"/>
              </a:solidFill>
              <a:uFillTx/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306503027"/>
      </p:ext>
    </p:extLst>
  </p:cSld>
  <p:clrMapOvr>
    <a:masterClrMapping/>
  </p:clrMapOvr>
</p:sldLayout>
</file>

<file path=ppt/slideLayouts/slideLayout29.xml><?xml version="1.0" encoding="utf-8"?>
<p:sldLayout xmlns:a="http://purl.oclc.org/ooxml/drawingml/main" xmlns:r="http://purl.oclc.org/ooxml/officeDocument/relationships" xmlns:p="http://purl.oclc.org/ooxml/presentationml/main" preserve="1">
  <p:cSld name="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5" hidden="1">
            <a:extLst>
              <a:ext uri="{FF2B5EF4-FFF2-40B4-BE49-F238E27FC236}">
                <a16:creationId xmlns:a16="http://schemas.microsoft.com/office/drawing/2014/main" id="{8A3EC888-1CFD-4B40-392C-B01C310F4EB5}"/>
              </a:ext>
            </a:extLst>
          </p:cNvPr>
          <p:cNvGraphicFramePr/>
          <p:nvPr/>
        </p:nvGraphicFramePr>
        <p:xfrm>
          <a:off x="2121" y="2121"/>
          <a:ext cx="2121" cy="2121"/>
        </p:xfrm>
        <a:graphic>
          <a:graphicData uri="http://purl.oclc.org/ooxml/officeDocument/oleObject">
            <mc:AlternateContent xmlns:mc="http://schemas.openxmlformats.org/markup-compatibility/2006">
              <mc:Choice xmlns:v="urn:schemas-microsoft-com:vml" Requires="v">
                <p:oleObj r:id="rId2" imgW="5508" imgH="5508" progId="">
                  <p:embed/>
                </p:oleObj>
              </mc:Choice>
              <mc:Fallback>
                <p:oleObj r:id="rId2" imgW="5508" imgH="5508" progId="">
                  <p:embed/>
                  <p:pic>
                    <p:nvPicPr>
                      <p:cNvPr id="2" name="Objet 5" hidden="1">
                        <a:extLst>
                          <a:ext uri="{FF2B5EF4-FFF2-40B4-BE49-F238E27FC236}">
                            <a16:creationId xmlns:a16="http://schemas.microsoft.com/office/drawing/2014/main" id="{8A3EC888-1CFD-4B40-392C-B01C310F4E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21" y="2121"/>
                        <a:ext cx="2121" cy="2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4" hidden="1">
            <a:extLst>
              <a:ext uri="{FF2B5EF4-FFF2-40B4-BE49-F238E27FC236}">
                <a16:creationId xmlns:a16="http://schemas.microsoft.com/office/drawing/2014/main" id="{63D03D68-331C-06A0-C50C-7EAE98D5B5ED}"/>
              </a:ext>
            </a:extLst>
          </p:cNvPr>
          <p:cNvSpPr/>
          <p:nvPr/>
        </p:nvSpPr>
        <p:spPr>
          <a:xfrm>
            <a:off x="0" y="0"/>
            <a:ext cx="211665" cy="211665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non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3733" b="1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2C61E79C-445A-4BC9-113E-2E16D77FB753}"/>
              </a:ext>
            </a:extLst>
          </p:cNvPr>
          <p:cNvSpPr/>
          <p:nvPr/>
        </p:nvSpPr>
        <p:spPr>
          <a:xfrm flipH="1">
            <a:off x="11747443" y="1737478"/>
            <a:ext cx="96002" cy="96002"/>
          </a:xfrm>
          <a:prstGeom prst="rect">
            <a:avLst/>
          </a:prstGeom>
          <a:solidFill>
            <a:srgbClr val="A5A5A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585A74D3-EDDB-D5A4-FF84-1AA3ECDAAE2C}"/>
              </a:ext>
            </a:extLst>
          </p:cNvPr>
          <p:cNvSpPr/>
          <p:nvPr/>
        </p:nvSpPr>
        <p:spPr>
          <a:xfrm flipH="1">
            <a:off x="250701" y="0"/>
            <a:ext cx="143999" cy="143999"/>
          </a:xfrm>
          <a:prstGeom prst="rect">
            <a:avLst/>
          </a:prstGeom>
          <a:solidFill>
            <a:srgbClr val="44546A">
              <a:alpha val="8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175EF0AF-1782-BA23-72C0-3D1E9923DC55}"/>
              </a:ext>
            </a:extLst>
          </p:cNvPr>
          <p:cNvSpPr/>
          <p:nvPr/>
        </p:nvSpPr>
        <p:spPr>
          <a:xfrm>
            <a:off x="11699446" y="260649"/>
            <a:ext cx="492550" cy="1426656"/>
          </a:xfrm>
          <a:prstGeom prst="rect">
            <a:avLst/>
          </a:prstGeom>
          <a:solidFill>
            <a:srgbClr val="44546A">
              <a:alpha val="7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534BD0BF-41DA-7042-E5E9-6412218020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637336"/>
            <a:ext cx="10972800" cy="780303"/>
          </a:xfrm>
        </p:spPr>
        <p:txBody>
          <a:bodyPr>
            <a:normAutofit/>
          </a:bodyPr>
          <a:lstStyle>
            <a:lvl1pPr>
              <a:defRPr lang="en-GB" sz="3733"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GB"/>
              <a:t>Modifiez le style du titre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006C8B3D-C42C-571F-132B-C8851BF99611}"/>
              </a:ext>
            </a:extLst>
          </p:cNvPr>
          <p:cNvSpPr txBox="1"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>
            <a:lvl1pPr>
              <a:defRPr lang="en-GB" sz="2667">
                <a:latin typeface="Arial" pitchFamily="34"/>
                <a:cs typeface="Arial" pitchFamily="34"/>
              </a:defRPr>
            </a:lvl1pPr>
            <a:lvl2pPr>
              <a:defRPr lang="en-GB" sz="2400">
                <a:latin typeface="Arial" pitchFamily="34"/>
                <a:cs typeface="Arial" pitchFamily="34"/>
              </a:defRPr>
            </a:lvl2pPr>
            <a:lvl3pPr>
              <a:defRPr lang="en-GB" sz="2133">
                <a:latin typeface="Arial" pitchFamily="34"/>
                <a:cs typeface="Arial" pitchFamily="34"/>
              </a:defRPr>
            </a:lvl3pPr>
            <a:lvl4pPr>
              <a:defRPr lang="en-GB" sz="1867">
                <a:latin typeface="Arial" pitchFamily="34"/>
                <a:cs typeface="Arial" pitchFamily="34"/>
              </a:defRPr>
            </a:lvl4pPr>
            <a:lvl5pPr>
              <a:defRPr lang="en-GB" sz="1867">
                <a:latin typeface="Arial" pitchFamily="34"/>
                <a:cs typeface="Arial" pitchFamily="34"/>
              </a:defRPr>
            </a:lvl5pPr>
          </a:lstStyle>
          <a:p>
            <a:pPr lvl="0"/>
            <a:r>
              <a:rPr lang="en-GB"/>
              <a:t>Modifiez les styles du texte du masque</a:t>
            </a:r>
          </a:p>
          <a:p>
            <a:pPr lvl="1"/>
            <a:r>
              <a:rPr lang="en-GB"/>
              <a:t>Deuxième niveau</a:t>
            </a:r>
          </a:p>
          <a:p>
            <a:pPr lvl="2"/>
            <a:r>
              <a:rPr lang="en-GB"/>
              <a:t>Troisième niveau</a:t>
            </a:r>
          </a:p>
          <a:p>
            <a:pPr lvl="3"/>
            <a:r>
              <a:rPr lang="en-GB"/>
              <a:t>Quatrième niveau</a:t>
            </a:r>
          </a:p>
          <a:p>
            <a:pPr lvl="4"/>
            <a:r>
              <a:rPr lang="en-GB"/>
              <a:t>Cinquième niveau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6FC84F-0726-70C8-FCF7-7D270094F8E7}"/>
              </a:ext>
            </a:extLst>
          </p:cNvPr>
          <p:cNvSpPr/>
          <p:nvPr/>
        </p:nvSpPr>
        <p:spPr>
          <a:xfrm>
            <a:off x="0" y="260649"/>
            <a:ext cx="492550" cy="1426656"/>
          </a:xfrm>
          <a:prstGeom prst="rect">
            <a:avLst/>
          </a:prstGeom>
          <a:solidFill>
            <a:srgbClr val="44546A">
              <a:alpha val="7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C73DD23-BA5C-CD55-2029-A1D7E2C6794E}"/>
              </a:ext>
            </a:extLst>
          </p:cNvPr>
          <p:cNvSpPr txBox="1"/>
          <p:nvPr/>
        </p:nvSpPr>
        <p:spPr>
          <a:xfrm>
            <a:off x="11585539" y="452673"/>
            <a:ext cx="720382" cy="2974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8747FC3-2C79-4250-A8AA-7C5B55D7A090}" type="slidenum">
              <a:t>‹#›</a:t>
            </a:fld>
            <a:endParaRPr lang="en-GB" sz="1333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ea typeface="Roboto" pitchFamily="2"/>
              <a:cs typeface="Arial" pitchFamily="34"/>
            </a:endParaRP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0C427E3D-117C-C178-3BC9-AFA786DAACBB}"/>
              </a:ext>
            </a:extLst>
          </p:cNvPr>
          <p:cNvSpPr/>
          <p:nvPr/>
        </p:nvSpPr>
        <p:spPr>
          <a:xfrm>
            <a:off x="313127" y="56034"/>
            <a:ext cx="358874" cy="373587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174DD33-121B-D448-9CDA-66246EF3CF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961159" y="6318814"/>
            <a:ext cx="967645" cy="3188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7CBD7ECA-132C-C46F-4950-E8887F3A19C0}"/>
              </a:ext>
            </a:extLst>
          </p:cNvPr>
          <p:cNvSpPr/>
          <p:nvPr/>
        </p:nvSpPr>
        <p:spPr>
          <a:xfrm flipH="1">
            <a:off x="11603443" y="1591302"/>
            <a:ext cx="191996" cy="191996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58844AC5-D6A3-D7F7-7F10-F8E08A2BBF67}"/>
              </a:ext>
            </a:extLst>
          </p:cNvPr>
          <p:cNvSpPr/>
          <p:nvPr/>
        </p:nvSpPr>
        <p:spPr>
          <a:xfrm flipH="1" flipV="1">
            <a:off x="203929" y="104351"/>
            <a:ext cx="76425" cy="76800"/>
          </a:xfrm>
          <a:prstGeom prst="rect">
            <a:avLst/>
          </a:prstGeom>
          <a:solidFill>
            <a:srgbClr val="5B9BD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311018A7-7AA7-4424-2F8D-C6D2E08C26B8}"/>
              </a:ext>
            </a:extLst>
          </p:cNvPr>
          <p:cNvSpPr txBox="1"/>
          <p:nvPr/>
        </p:nvSpPr>
        <p:spPr>
          <a:xfrm>
            <a:off x="11184565" y="0"/>
            <a:ext cx="1007431" cy="2491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4E6B7411-F513-45B7-939F-EEC5961937CC}" type="datetime1">
              <a:rPr lang="en-GB" sz="800" b="0" i="0" u="none" strike="noStrike" kern="1200" cap="none" spc="0" baseline="0%">
                <a:solidFill>
                  <a:srgbClr val="333F50"/>
                </a:solidFill>
                <a:uFillTx/>
                <a:latin typeface="Arial" pitchFamily="34"/>
                <a:cs typeface="Arial" pitchFamily="34"/>
              </a:rPr>
              <a:pPr marL="0" marR="0" lvl="0" indent="0" algn="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t>21/08/2023</a:t>
            </a:fld>
            <a:endParaRPr lang="en-GB" sz="800" b="0" i="0" u="none" strike="noStrike" kern="1200" cap="none" spc="0" baseline="0%">
              <a:solidFill>
                <a:srgbClr val="333F5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6" name="Espace réservé du pied de page 4">
            <a:extLst>
              <a:ext uri="{FF2B5EF4-FFF2-40B4-BE49-F238E27FC236}">
                <a16:creationId xmlns:a16="http://schemas.microsoft.com/office/drawing/2014/main" id="{B0AA915F-D0DC-DBA4-A99C-C4AD10D423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6084097" y="6556485"/>
            <a:ext cx="4856890" cy="281635"/>
          </a:xfrm>
        </p:spPr>
        <p:txBody>
          <a:bodyPr/>
          <a:lstStyle>
            <a:lvl1pPr>
              <a:defRPr lang="en-GB" sz="1333">
                <a:solidFill>
                  <a:srgbClr val="333F50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GB"/>
              <a:t>Translational medicine presentation | September 04th 2020</a:t>
            </a:r>
          </a:p>
        </p:txBody>
      </p:sp>
    </p:spTree>
    <p:extLst>
      <p:ext uri="{BB962C8B-B14F-4D97-AF65-F5344CB8AC3E}">
        <p14:creationId xmlns:p14="http://schemas.microsoft.com/office/powerpoint/2010/main" val="4185250426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title" preserve="1">
  <p:cSld name="2_Diapositive de titr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CDAB3D57-AD5A-A113-6D66-7B9C5F784DD5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1238993" y="6184901"/>
            <a:ext cx="2743200" cy="2143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300" b="1" i="0" u="none" strike="noStrike" kern="1200" cap="none" spc="0" baseline="0%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lvl="0"/>
            <a:fld id="{CF0C2525-D936-4AC5-A93C-17AD5C2E64E4}" type="datetime1">
              <a:rPr lang="fr-FR"/>
              <a:pPr lvl="0"/>
              <a:t>21/08/2023</a:t>
            </a:fld>
            <a:endParaRPr lang="fr-FR"/>
          </a:p>
        </p:txBody>
      </p:sp>
      <p:sp>
        <p:nvSpPr>
          <p:cNvPr id="3" name="Forme libre 11">
            <a:extLst>
              <a:ext uri="{FF2B5EF4-FFF2-40B4-BE49-F238E27FC236}">
                <a16:creationId xmlns:a16="http://schemas.microsoft.com/office/drawing/2014/main" id="{5D4C158D-7FE8-0392-785C-6F6F9EA644F3}"/>
              </a:ext>
            </a:extLst>
          </p:cNvPr>
          <p:cNvSpPr/>
          <p:nvPr/>
        </p:nvSpPr>
        <p:spPr>
          <a:xfrm>
            <a:off x="1235070" y="0"/>
            <a:ext cx="5494236" cy="54612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94236"/>
              <a:gd name="f7" fmla="val 5461251"/>
              <a:gd name="f8" fmla="val 3533858"/>
              <a:gd name="f9" fmla="val 5492795"/>
              <a:gd name="f10" fmla="val 56984"/>
              <a:gd name="f11" fmla="val 3041678"/>
              <a:gd name="f12" fmla="val 3074663"/>
              <a:gd name="f13" fmla="val 89969"/>
              <a:gd name="f14" fmla="val 5458976"/>
              <a:gd name="f15" fmla="val 3500039"/>
              <a:gd name="f16" fmla="val 89970"/>
              <a:gd name="f17" fmla="val 3502314"/>
              <a:gd name="f18" fmla="val 1992773"/>
              <a:gd name="f19" fmla="val 3535299"/>
              <a:gd name="f20" fmla="val 1959788"/>
              <a:gd name="f21" fmla="val 56985"/>
              <a:gd name="f22" fmla="+- 0 0 -90"/>
              <a:gd name="f23" fmla="*/ f3 1 5494236"/>
              <a:gd name="f24" fmla="*/ f4 1 5461251"/>
              <a:gd name="f25" fmla="val f5"/>
              <a:gd name="f26" fmla="val f6"/>
              <a:gd name="f27" fmla="val f7"/>
              <a:gd name="f28" fmla="*/ f22 f0 1"/>
              <a:gd name="f29" fmla="+- f27 0 f25"/>
              <a:gd name="f30" fmla="+- f26 0 f25"/>
              <a:gd name="f31" fmla="*/ f28 1 f2"/>
              <a:gd name="f32" fmla="*/ f30 1 5494236"/>
              <a:gd name="f33" fmla="*/ f29 1 5461251"/>
              <a:gd name="f34" fmla="*/ 3533858 f30 1"/>
              <a:gd name="f35" fmla="*/ 0 f29 1"/>
              <a:gd name="f36" fmla="*/ 5492795 f30 1"/>
              <a:gd name="f37" fmla="*/ 5494236 f30 1"/>
              <a:gd name="f38" fmla="*/ 56984 f29 1"/>
              <a:gd name="f39" fmla="*/ 89969 f30 1"/>
              <a:gd name="f40" fmla="*/ 5461251 f29 1"/>
              <a:gd name="f41" fmla="*/ 0 f30 1"/>
              <a:gd name="f42" fmla="*/ 5458976 f29 1"/>
              <a:gd name="f43" fmla="*/ 3500039 f29 1"/>
              <a:gd name="f44" fmla="*/ 89970 f30 1"/>
              <a:gd name="f45" fmla="*/ 3502314 f29 1"/>
              <a:gd name="f46" fmla="*/ 3535299 f30 1"/>
              <a:gd name="f47" fmla="*/ 56985 f29 1"/>
              <a:gd name="f48" fmla="+- f31 0 f1"/>
              <a:gd name="f49" fmla="*/ f34 1 5494236"/>
              <a:gd name="f50" fmla="*/ f35 1 5461251"/>
              <a:gd name="f51" fmla="*/ f36 1 5494236"/>
              <a:gd name="f52" fmla="*/ f37 1 5494236"/>
              <a:gd name="f53" fmla="*/ f38 1 5461251"/>
              <a:gd name="f54" fmla="*/ f39 1 5494236"/>
              <a:gd name="f55" fmla="*/ f40 1 5461251"/>
              <a:gd name="f56" fmla="*/ f41 1 5494236"/>
              <a:gd name="f57" fmla="*/ f42 1 5461251"/>
              <a:gd name="f58" fmla="*/ f43 1 5461251"/>
              <a:gd name="f59" fmla="*/ f44 1 5494236"/>
              <a:gd name="f60" fmla="*/ f45 1 5461251"/>
              <a:gd name="f61" fmla="*/ f46 1 5494236"/>
              <a:gd name="f62" fmla="*/ f47 1 5461251"/>
              <a:gd name="f63" fmla="*/ f25 1 f32"/>
              <a:gd name="f64" fmla="*/ f26 1 f32"/>
              <a:gd name="f65" fmla="*/ f25 1 f33"/>
              <a:gd name="f66" fmla="*/ f27 1 f33"/>
              <a:gd name="f67" fmla="*/ f49 1 f32"/>
              <a:gd name="f68" fmla="*/ f50 1 f33"/>
              <a:gd name="f69" fmla="*/ f51 1 f32"/>
              <a:gd name="f70" fmla="*/ f52 1 f32"/>
              <a:gd name="f71" fmla="*/ f53 1 f33"/>
              <a:gd name="f72" fmla="*/ f54 1 f32"/>
              <a:gd name="f73" fmla="*/ f55 1 f33"/>
              <a:gd name="f74" fmla="*/ f56 1 f32"/>
              <a:gd name="f75" fmla="*/ f57 1 f33"/>
              <a:gd name="f76" fmla="*/ f58 1 f33"/>
              <a:gd name="f77" fmla="*/ f59 1 f32"/>
              <a:gd name="f78" fmla="*/ f60 1 f33"/>
              <a:gd name="f79" fmla="*/ f61 1 f32"/>
              <a:gd name="f80" fmla="*/ f62 1 f33"/>
              <a:gd name="f81" fmla="*/ f63 f23 1"/>
              <a:gd name="f82" fmla="*/ f64 f23 1"/>
              <a:gd name="f83" fmla="*/ f66 f24 1"/>
              <a:gd name="f84" fmla="*/ f65 f24 1"/>
              <a:gd name="f85" fmla="*/ f67 f23 1"/>
              <a:gd name="f86" fmla="*/ f68 f24 1"/>
              <a:gd name="f87" fmla="*/ f69 f23 1"/>
              <a:gd name="f88" fmla="*/ f70 f23 1"/>
              <a:gd name="f89" fmla="*/ f71 f24 1"/>
              <a:gd name="f90" fmla="*/ f72 f23 1"/>
              <a:gd name="f91" fmla="*/ f73 f24 1"/>
              <a:gd name="f92" fmla="*/ f74 f23 1"/>
              <a:gd name="f93" fmla="*/ f75 f24 1"/>
              <a:gd name="f94" fmla="*/ f76 f24 1"/>
              <a:gd name="f95" fmla="*/ f77 f23 1"/>
              <a:gd name="f96" fmla="*/ f78 f24 1"/>
              <a:gd name="f97" fmla="*/ f79 f23 1"/>
              <a:gd name="f98" fmla="*/ f80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8">
                <a:pos x="f85" y="f86"/>
              </a:cxn>
              <a:cxn ang="f48">
                <a:pos x="f87" y="f86"/>
              </a:cxn>
              <a:cxn ang="f48">
                <a:pos x="f88" y="f89"/>
              </a:cxn>
              <a:cxn ang="f48">
                <a:pos x="f90" y="f91"/>
              </a:cxn>
              <a:cxn ang="f48">
                <a:pos x="f92" y="f93"/>
              </a:cxn>
              <a:cxn ang="f48">
                <a:pos x="f92" y="f94"/>
              </a:cxn>
              <a:cxn ang="f48">
                <a:pos x="f95" y="f96"/>
              </a:cxn>
              <a:cxn ang="f48">
                <a:pos x="f97" y="f98"/>
              </a:cxn>
            </a:cxnLst>
            <a:rect l="f81" t="f84" r="f82" b="f83"/>
            <a:pathLst>
              <a:path w="5494236" h="5461251">
                <a:moveTo>
                  <a:pt x="f8" y="f5"/>
                </a:moveTo>
                <a:lnTo>
                  <a:pt x="f9" y="f5"/>
                </a:lnTo>
                <a:lnTo>
                  <a:pt x="f6" y="f10"/>
                </a:lnTo>
                <a:cubicBezTo>
                  <a:pt x="f6" y="f11"/>
                  <a:pt x="f12" y="f7"/>
                  <a:pt x="f13" y="f7"/>
                </a:cubicBezTo>
                <a:lnTo>
                  <a:pt x="f5" y="f14"/>
                </a:lnTo>
                <a:lnTo>
                  <a:pt x="f5" y="f15"/>
                </a:lnTo>
                <a:lnTo>
                  <a:pt x="f16" y="f17"/>
                </a:lnTo>
                <a:cubicBezTo>
                  <a:pt x="f18" y="f17"/>
                  <a:pt x="f19" y="f20"/>
                  <a:pt x="f19" y="f21"/>
                </a:cubicBezTo>
                <a:close/>
              </a:path>
            </a:pathLst>
          </a:custGeom>
          <a:solidFill>
            <a:srgbClr val="D3DE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14534419-2920-2231-BFCC-DF78FF68B12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35070" y="931901"/>
            <a:ext cx="10333040" cy="2216624"/>
          </a:xfrm>
        </p:spPr>
        <p:txBody>
          <a:bodyPr/>
          <a:lstStyle>
            <a:lvl1pPr>
              <a:lnSpc>
                <a:spcPts val="5200"/>
              </a:lnSpc>
              <a:defRPr sz="4100"/>
            </a:lvl1pPr>
          </a:lstStyle>
          <a:p>
            <a:pPr lvl="0"/>
            <a:r>
              <a:rPr lang="fr-FR"/>
              <a:t>Title of your presentation in few lines (Century Gothic 41 pt)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986670A1-82CF-C692-7688-1A186B7A485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5070" y="3805495"/>
            <a:ext cx="10333040" cy="16557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0" lvl="0" indent="0">
              <a:spcBef>
                <a:spcPts val="0"/>
              </a:spcBef>
              <a:buNone/>
              <a:defRPr sz="2400"/>
            </a:lvl2pPr>
          </a:lstStyle>
          <a:p>
            <a:pPr lvl="0"/>
            <a:r>
              <a:rPr lang="fr-FR"/>
              <a:t>Subtitle in one or two lines</a:t>
            </a:r>
          </a:p>
          <a:p>
            <a:pPr lvl="0"/>
            <a:r>
              <a:rPr lang="fr-FR"/>
              <a:t>(Century Gothic 24 pt)</a:t>
            </a:r>
          </a:p>
        </p:txBody>
      </p:sp>
      <p:pic>
        <p:nvPicPr>
          <p:cNvPr id="6" name="Image 7">
            <a:extLst>
              <a:ext uri="{FF2B5EF4-FFF2-40B4-BE49-F238E27FC236}">
                <a16:creationId xmlns:a16="http://schemas.microsoft.com/office/drawing/2014/main" id="{C907B527-6D0C-9695-7454-89C130743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996" y="5656414"/>
            <a:ext cx="2959492" cy="98885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34576891"/>
      </p:ext>
    </p:extLst>
  </p:cSld>
  <p:clrMapOvr>
    <a:masterClrMapping/>
  </p:clrMapOvr>
</p:sldLayout>
</file>

<file path=ppt/slideLayouts/slideLayout30.xml><?xml version="1.0" encoding="utf-8"?>
<p:sldLayout xmlns:a="http://purl.oclc.org/ooxml/drawingml/main" xmlns:r="http://purl.oclc.org/ooxml/officeDocument/relationships" xmlns:p="http://purl.oclc.org/ooxml/presentationml/main" preserve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5" hidden="1">
            <a:extLst>
              <a:ext uri="{FF2B5EF4-FFF2-40B4-BE49-F238E27FC236}">
                <a16:creationId xmlns:a16="http://schemas.microsoft.com/office/drawing/2014/main" id="{30BBECC7-9461-B02B-031E-56D54763CA32}"/>
              </a:ext>
            </a:extLst>
          </p:cNvPr>
          <p:cNvGraphicFramePr/>
          <p:nvPr/>
        </p:nvGraphicFramePr>
        <p:xfrm>
          <a:off x="2121" y="2121"/>
          <a:ext cx="2121" cy="2121"/>
        </p:xfrm>
        <a:graphic>
          <a:graphicData uri="http://purl.oclc.org/ooxml/officeDocument/oleObject">
            <mc:AlternateContent xmlns:mc="http://schemas.openxmlformats.org/markup-compatibility/2006">
              <mc:Choice xmlns:v="urn:schemas-microsoft-com:vml" Requires="v">
                <p:oleObj r:id="rId2" imgW="5508" imgH="5508" progId="">
                  <p:embed/>
                </p:oleObj>
              </mc:Choice>
              <mc:Fallback>
                <p:oleObj r:id="rId2" imgW="5508" imgH="5508" progId="">
                  <p:embed/>
                  <p:pic>
                    <p:nvPicPr>
                      <p:cNvPr id="2" name="Objet 5" hidden="1">
                        <a:extLst>
                          <a:ext uri="{FF2B5EF4-FFF2-40B4-BE49-F238E27FC236}">
                            <a16:creationId xmlns:a16="http://schemas.microsoft.com/office/drawing/2014/main" id="{30BBECC7-9461-B02B-031E-56D54763CA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21" y="2121"/>
                        <a:ext cx="2121" cy="2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4" hidden="1">
            <a:extLst>
              <a:ext uri="{FF2B5EF4-FFF2-40B4-BE49-F238E27FC236}">
                <a16:creationId xmlns:a16="http://schemas.microsoft.com/office/drawing/2014/main" id="{B7F8B6FF-D722-848A-C6B0-55E87EFA8472}"/>
              </a:ext>
            </a:extLst>
          </p:cNvPr>
          <p:cNvSpPr/>
          <p:nvPr/>
        </p:nvSpPr>
        <p:spPr>
          <a:xfrm>
            <a:off x="0" y="0"/>
            <a:ext cx="211665" cy="211665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non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3733" b="1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0436BCE4-2FAD-4446-F276-F6B70DAFE8BE}"/>
              </a:ext>
            </a:extLst>
          </p:cNvPr>
          <p:cNvSpPr/>
          <p:nvPr/>
        </p:nvSpPr>
        <p:spPr>
          <a:xfrm flipH="1">
            <a:off x="11747443" y="1737478"/>
            <a:ext cx="96002" cy="96002"/>
          </a:xfrm>
          <a:prstGeom prst="rect">
            <a:avLst/>
          </a:prstGeom>
          <a:solidFill>
            <a:srgbClr val="A5A5A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15B17F2-0827-87E9-9982-8FB47C909974}"/>
              </a:ext>
            </a:extLst>
          </p:cNvPr>
          <p:cNvSpPr/>
          <p:nvPr/>
        </p:nvSpPr>
        <p:spPr>
          <a:xfrm flipH="1">
            <a:off x="250701" y="0"/>
            <a:ext cx="143999" cy="143999"/>
          </a:xfrm>
          <a:prstGeom prst="rect">
            <a:avLst/>
          </a:prstGeom>
          <a:solidFill>
            <a:srgbClr val="44546A">
              <a:alpha val="8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FBBC9BA-F174-F80D-4EE5-6768DDA6FDCB}"/>
              </a:ext>
            </a:extLst>
          </p:cNvPr>
          <p:cNvSpPr/>
          <p:nvPr/>
        </p:nvSpPr>
        <p:spPr>
          <a:xfrm>
            <a:off x="11699446" y="260649"/>
            <a:ext cx="492550" cy="1426656"/>
          </a:xfrm>
          <a:prstGeom prst="rect">
            <a:avLst/>
          </a:prstGeom>
          <a:solidFill>
            <a:srgbClr val="44546A">
              <a:alpha val="7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6E3FFD11-4EFD-A104-8B5F-11BCF5D2DF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637336"/>
            <a:ext cx="10972800" cy="780303"/>
          </a:xfrm>
        </p:spPr>
        <p:txBody>
          <a:bodyPr>
            <a:normAutofit/>
          </a:bodyPr>
          <a:lstStyle>
            <a:lvl1pPr>
              <a:defRPr lang="en-GB" sz="3733"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GB"/>
              <a:t>Modifiez le style du titre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81A070E7-1213-3947-62A9-384AF7492941}"/>
              </a:ext>
            </a:extLst>
          </p:cNvPr>
          <p:cNvSpPr txBox="1"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>
            <a:lvl1pPr>
              <a:defRPr lang="en-GB" sz="2667">
                <a:latin typeface="Arial" pitchFamily="34"/>
                <a:cs typeface="Arial" pitchFamily="34"/>
              </a:defRPr>
            </a:lvl1pPr>
            <a:lvl2pPr>
              <a:defRPr lang="en-GB" sz="2400">
                <a:latin typeface="Arial" pitchFamily="34"/>
                <a:cs typeface="Arial" pitchFamily="34"/>
              </a:defRPr>
            </a:lvl2pPr>
            <a:lvl3pPr>
              <a:defRPr lang="en-GB" sz="2133">
                <a:latin typeface="Arial" pitchFamily="34"/>
                <a:cs typeface="Arial" pitchFamily="34"/>
              </a:defRPr>
            </a:lvl3pPr>
            <a:lvl4pPr>
              <a:defRPr lang="en-GB" sz="1867">
                <a:latin typeface="Arial" pitchFamily="34"/>
                <a:cs typeface="Arial" pitchFamily="34"/>
              </a:defRPr>
            </a:lvl4pPr>
            <a:lvl5pPr>
              <a:defRPr lang="en-GB" sz="1867">
                <a:latin typeface="Arial" pitchFamily="34"/>
                <a:cs typeface="Arial" pitchFamily="34"/>
              </a:defRPr>
            </a:lvl5pPr>
          </a:lstStyle>
          <a:p>
            <a:pPr lvl="0"/>
            <a:r>
              <a:rPr lang="en-GB"/>
              <a:t>Modifiez les styles du texte du masque</a:t>
            </a:r>
          </a:p>
          <a:p>
            <a:pPr lvl="1"/>
            <a:r>
              <a:rPr lang="en-GB"/>
              <a:t>Deuxième niveau</a:t>
            </a:r>
          </a:p>
          <a:p>
            <a:pPr lvl="2"/>
            <a:r>
              <a:rPr lang="en-GB"/>
              <a:t>Troisième niveau</a:t>
            </a:r>
          </a:p>
          <a:p>
            <a:pPr lvl="3"/>
            <a:r>
              <a:rPr lang="en-GB"/>
              <a:t>Quatrième niveau</a:t>
            </a:r>
          </a:p>
          <a:p>
            <a:pPr lvl="4"/>
            <a:r>
              <a:rPr lang="en-GB"/>
              <a:t>Cinquième niveau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50ECAE-94A9-7B5B-B56A-E7D212838EE5}"/>
              </a:ext>
            </a:extLst>
          </p:cNvPr>
          <p:cNvSpPr/>
          <p:nvPr/>
        </p:nvSpPr>
        <p:spPr>
          <a:xfrm>
            <a:off x="0" y="260649"/>
            <a:ext cx="492550" cy="1426656"/>
          </a:xfrm>
          <a:prstGeom prst="rect">
            <a:avLst/>
          </a:prstGeom>
          <a:solidFill>
            <a:srgbClr val="44546A">
              <a:alpha val="7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A46DD61-A80B-57D2-4B6B-633DC83818A3}"/>
              </a:ext>
            </a:extLst>
          </p:cNvPr>
          <p:cNvSpPr txBox="1"/>
          <p:nvPr/>
        </p:nvSpPr>
        <p:spPr>
          <a:xfrm>
            <a:off x="11585539" y="452673"/>
            <a:ext cx="720382" cy="2974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57851D1-154E-45FA-AEF7-74D29928724A}" type="slidenum">
              <a:t>‹#›</a:t>
            </a:fld>
            <a:endParaRPr lang="en-GB" sz="1333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ea typeface="Roboto" pitchFamily="2"/>
              <a:cs typeface="Arial" pitchFamily="34"/>
            </a:endParaRP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F83B2220-7C61-6CD2-0278-F4AEDD417FA2}"/>
              </a:ext>
            </a:extLst>
          </p:cNvPr>
          <p:cNvSpPr/>
          <p:nvPr/>
        </p:nvSpPr>
        <p:spPr>
          <a:xfrm>
            <a:off x="313127" y="56034"/>
            <a:ext cx="358874" cy="373587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6860074-802E-907E-3AF7-DD1B6D4298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961159" y="6318814"/>
            <a:ext cx="967645" cy="3188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1C878A5C-4532-04B7-E1C8-4CB975F67416}"/>
              </a:ext>
            </a:extLst>
          </p:cNvPr>
          <p:cNvSpPr/>
          <p:nvPr/>
        </p:nvSpPr>
        <p:spPr>
          <a:xfrm flipH="1">
            <a:off x="11603443" y="1591302"/>
            <a:ext cx="191996" cy="191996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F0A190E8-703D-262C-50DA-0C1964FBB849}"/>
              </a:ext>
            </a:extLst>
          </p:cNvPr>
          <p:cNvSpPr/>
          <p:nvPr/>
        </p:nvSpPr>
        <p:spPr>
          <a:xfrm flipH="1" flipV="1">
            <a:off x="203929" y="104351"/>
            <a:ext cx="76425" cy="76800"/>
          </a:xfrm>
          <a:prstGeom prst="rect">
            <a:avLst/>
          </a:prstGeom>
          <a:solidFill>
            <a:srgbClr val="5B9BD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9254087F-9011-C596-CBBB-862A2221E593}"/>
              </a:ext>
            </a:extLst>
          </p:cNvPr>
          <p:cNvSpPr txBox="1"/>
          <p:nvPr/>
        </p:nvSpPr>
        <p:spPr>
          <a:xfrm>
            <a:off x="11184565" y="0"/>
            <a:ext cx="1007431" cy="2491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642AB012-53B5-49DB-8CDC-840448CC5250}" type="datetime1">
              <a:rPr lang="en-GB" sz="800" b="0" i="0" u="none" strike="noStrike" kern="1200" cap="none" spc="0" baseline="0%">
                <a:solidFill>
                  <a:srgbClr val="333F50"/>
                </a:solidFill>
                <a:uFillTx/>
                <a:latin typeface="Arial" pitchFamily="34"/>
                <a:cs typeface="Arial" pitchFamily="34"/>
              </a:rPr>
              <a:pPr marL="0" marR="0" lvl="0" indent="0" algn="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t>21/08/2023</a:t>
            </a:fld>
            <a:endParaRPr lang="en-GB" sz="800" b="0" i="0" u="none" strike="noStrike" kern="1200" cap="none" spc="0" baseline="0%">
              <a:solidFill>
                <a:srgbClr val="333F5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6" name="Espace réservé du pied de page 4">
            <a:extLst>
              <a:ext uri="{FF2B5EF4-FFF2-40B4-BE49-F238E27FC236}">
                <a16:creationId xmlns:a16="http://schemas.microsoft.com/office/drawing/2014/main" id="{60AE7264-40AA-5C75-3C61-6EFEED02544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6084097" y="6556485"/>
            <a:ext cx="4856890" cy="281635"/>
          </a:xfrm>
        </p:spPr>
        <p:txBody>
          <a:bodyPr/>
          <a:lstStyle>
            <a:lvl1pPr>
              <a:defRPr lang="en-GB" sz="1333">
                <a:solidFill>
                  <a:srgbClr val="333F50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GB"/>
              <a:t>Translational medicine presentation | September 04th 2020</a:t>
            </a:r>
          </a:p>
        </p:txBody>
      </p:sp>
    </p:spTree>
    <p:extLst>
      <p:ext uri="{BB962C8B-B14F-4D97-AF65-F5344CB8AC3E}">
        <p14:creationId xmlns:p14="http://schemas.microsoft.com/office/powerpoint/2010/main" val="254637631"/>
      </p:ext>
    </p:extLst>
  </p:cSld>
  <p:clrMapOvr>
    <a:masterClrMapping/>
  </p:clrMapOvr>
</p:sldLayout>
</file>

<file path=ppt/slideLayouts/slideLayout31.xml><?xml version="1.0" encoding="utf-8"?>
<p:sldLayout xmlns:a="http://purl.oclc.org/ooxml/drawingml/main" xmlns:r="http://purl.oclc.org/ooxml/officeDocument/relationships" xmlns:p="http://purl.oclc.org/ooxml/presentationml/main" preserve="1">
  <p:cSld name="1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19AF9F2F-3B6A-CF44-400C-83B876943568}"/>
              </a:ext>
            </a:extLst>
          </p:cNvPr>
          <p:cNvSpPr/>
          <p:nvPr/>
        </p:nvSpPr>
        <p:spPr>
          <a:xfrm flipH="1">
            <a:off x="11747443" y="1737478"/>
            <a:ext cx="96002" cy="96002"/>
          </a:xfrm>
          <a:prstGeom prst="rect">
            <a:avLst/>
          </a:prstGeom>
          <a:solidFill>
            <a:srgbClr val="A5A5A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E173321A-DD09-D096-4E3B-1F18E54E9AD4}"/>
              </a:ext>
            </a:extLst>
          </p:cNvPr>
          <p:cNvSpPr/>
          <p:nvPr/>
        </p:nvSpPr>
        <p:spPr>
          <a:xfrm flipH="1">
            <a:off x="250701" y="0"/>
            <a:ext cx="143999" cy="143999"/>
          </a:xfrm>
          <a:prstGeom prst="rect">
            <a:avLst/>
          </a:prstGeom>
          <a:solidFill>
            <a:srgbClr val="44546A">
              <a:alpha val="8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8533EE5B-D310-14EE-4BBE-3D6B429BE69A}"/>
              </a:ext>
            </a:extLst>
          </p:cNvPr>
          <p:cNvSpPr/>
          <p:nvPr/>
        </p:nvSpPr>
        <p:spPr>
          <a:xfrm>
            <a:off x="11699446" y="260649"/>
            <a:ext cx="492550" cy="1426656"/>
          </a:xfrm>
          <a:prstGeom prst="rect">
            <a:avLst/>
          </a:prstGeom>
          <a:solidFill>
            <a:srgbClr val="6DC7DD">
              <a:alpha val="85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A756ADD-CAB3-D4FA-0FE7-670C1FF343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637336"/>
            <a:ext cx="10972800" cy="780303"/>
          </a:xfrm>
        </p:spPr>
        <p:txBody>
          <a:bodyPr>
            <a:normAutofit/>
          </a:bodyPr>
          <a:lstStyle>
            <a:lvl1pPr>
              <a:defRPr sz="3733"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8DAD5251-ADB9-161A-F98D-ADEA55BD25DD}"/>
              </a:ext>
            </a:extLst>
          </p:cNvPr>
          <p:cNvSpPr txBox="1"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>
            <a:lvl1pPr>
              <a:defRPr sz="2667">
                <a:latin typeface="Arial" pitchFamily="34"/>
                <a:cs typeface="Arial" pitchFamily="34"/>
              </a:defRPr>
            </a:lvl1pPr>
            <a:lvl2pPr>
              <a:defRPr sz="2400">
                <a:latin typeface="Arial" pitchFamily="34"/>
                <a:cs typeface="Arial" pitchFamily="34"/>
              </a:defRPr>
            </a:lvl2pPr>
            <a:lvl3pPr>
              <a:defRPr sz="2133">
                <a:latin typeface="Arial" pitchFamily="34"/>
                <a:cs typeface="Arial" pitchFamily="34"/>
              </a:defRPr>
            </a:lvl3pPr>
            <a:lvl4pPr>
              <a:defRPr sz="1867">
                <a:latin typeface="Arial" pitchFamily="34"/>
                <a:cs typeface="Arial" pitchFamily="34"/>
              </a:defRPr>
            </a:lvl4pPr>
            <a:lvl5pPr>
              <a:defRPr sz="1867">
                <a:latin typeface="Arial" pitchFamily="34"/>
                <a:cs typeface="Arial" pitchFamily="34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809ACF7-63B0-4A79-8E50-DCCAB2B048C0}"/>
              </a:ext>
            </a:extLst>
          </p:cNvPr>
          <p:cNvSpPr/>
          <p:nvPr/>
        </p:nvSpPr>
        <p:spPr>
          <a:xfrm>
            <a:off x="0" y="260649"/>
            <a:ext cx="492550" cy="1426656"/>
          </a:xfrm>
          <a:prstGeom prst="rect">
            <a:avLst/>
          </a:prstGeom>
          <a:solidFill>
            <a:srgbClr val="6DC7DD">
              <a:alpha val="85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8" name="ZoneTexte 9">
            <a:extLst>
              <a:ext uri="{FF2B5EF4-FFF2-40B4-BE49-F238E27FC236}">
                <a16:creationId xmlns:a16="http://schemas.microsoft.com/office/drawing/2014/main" id="{F3CF04F0-8CF4-873B-64C9-9E5CC9453535}"/>
              </a:ext>
            </a:extLst>
          </p:cNvPr>
          <p:cNvSpPr txBox="1"/>
          <p:nvPr/>
        </p:nvSpPr>
        <p:spPr>
          <a:xfrm>
            <a:off x="11585557" y="452682"/>
            <a:ext cx="720382" cy="2974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8E38ACFF-B746-4CD2-AEE5-B791AE199D67}" type="slidenum">
              <a:t>‹#›</a:t>
            </a:fld>
            <a:endParaRPr lang="en-GB" sz="1333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ea typeface="Roboto" pitchFamily="2"/>
              <a:cs typeface="Arial" pitchFamily="34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3CF5C183-82BD-1E69-850D-F4AD6CF0761E}"/>
              </a:ext>
            </a:extLst>
          </p:cNvPr>
          <p:cNvSpPr/>
          <p:nvPr/>
        </p:nvSpPr>
        <p:spPr>
          <a:xfrm>
            <a:off x="313136" y="56043"/>
            <a:ext cx="358874" cy="373587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64086BD6-F41C-95FE-9BDA-76561BBCED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76974" y="217883"/>
            <a:ext cx="5145694" cy="349922"/>
          </a:xfrm>
        </p:spPr>
        <p:txBody>
          <a:bodyPr lIns="91440" tIns="45720" rIns="91440" bIns="4572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44546A"/>
                </a:solidFill>
                <a:latin typeface="Arial" pitchFamily="34"/>
                <a:ea typeface="Roboto" pitchFamily="2"/>
                <a:cs typeface="Arial" pitchFamily="34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DF643A30-722D-D90F-196C-CA106903979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175790" y="6492880"/>
            <a:ext cx="3860797" cy="365129"/>
          </a:xfrm>
        </p:spPr>
        <p:txBody>
          <a:bodyPr/>
          <a:lstStyle>
            <a:lvl1pPr>
              <a:defRPr sz="1333">
                <a:latin typeface="Arial" pitchFamily="34"/>
                <a:cs typeface="Arial" pitchFamily="34"/>
              </a:defRPr>
            </a:lvl1pPr>
          </a:lstStyle>
          <a:p>
            <a:pPr lvl="0"/>
            <a:endParaRPr lang="fr-FR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7762D6E-66B6-A67B-F30B-1D7A20E57C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61177" y="6318824"/>
            <a:ext cx="967645" cy="3188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EAE28BA9-D4C2-A99E-C751-4E4132C0E74A}"/>
              </a:ext>
            </a:extLst>
          </p:cNvPr>
          <p:cNvSpPr/>
          <p:nvPr/>
        </p:nvSpPr>
        <p:spPr>
          <a:xfrm flipH="1">
            <a:off x="11603443" y="1591302"/>
            <a:ext cx="191996" cy="191996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46F8A799-701F-5C93-2107-AB8603A05899}"/>
              </a:ext>
            </a:extLst>
          </p:cNvPr>
          <p:cNvSpPr/>
          <p:nvPr/>
        </p:nvSpPr>
        <p:spPr>
          <a:xfrm flipH="1" flipV="1">
            <a:off x="203929" y="104351"/>
            <a:ext cx="76425" cy="76800"/>
          </a:xfrm>
          <a:prstGeom prst="rect">
            <a:avLst/>
          </a:prstGeom>
          <a:solidFill>
            <a:srgbClr val="5B9BD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A2F2F166-3570-2FEB-C0BB-4AD70D7755ED}"/>
              </a:ext>
            </a:extLst>
          </p:cNvPr>
          <p:cNvSpPr txBox="1"/>
          <p:nvPr/>
        </p:nvSpPr>
        <p:spPr>
          <a:xfrm>
            <a:off x="11184565" y="9"/>
            <a:ext cx="1007431" cy="2491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0C530EA-E8AA-4654-BECF-31FA8B16866B}" type="datetime1">
              <a:rPr lang="fr-FR" sz="800" b="0" i="0" u="none" strike="noStrike" kern="1200" cap="none" spc="0" baseline="0%">
                <a:solidFill>
                  <a:srgbClr val="333F50"/>
                </a:solidFill>
                <a:uFillTx/>
                <a:latin typeface="Arial" pitchFamily="34"/>
                <a:cs typeface="Arial" pitchFamily="34"/>
              </a:rPr>
              <a:pPr marL="0" marR="0" lvl="0" indent="0" algn="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t>21/08/2023</a:t>
            </a:fld>
            <a:endParaRPr lang="fr-FR" sz="800" b="0" i="0" u="none" strike="noStrike" kern="1200" cap="none" spc="0" baseline="0%">
              <a:solidFill>
                <a:srgbClr val="333F50"/>
              </a:solidFill>
              <a:uFillTx/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390652783"/>
      </p:ext>
    </p:extLst>
  </p:cSld>
  <p:clrMapOvr>
    <a:masterClrMapping/>
  </p:clrMapOvr>
</p:sldLayout>
</file>

<file path=ppt/slideLayouts/slideLayout32.xml><?xml version="1.0" encoding="utf-8"?>
<p:sldLayout xmlns:a="http://purl.oclc.org/ooxml/drawingml/main" xmlns:r="http://purl.oclc.org/ooxml/officeDocument/relationships" xmlns:p="http://purl.oclc.org/ooxml/presentationml/main" preserve="1">
  <p:cSld name="1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7C3A17F7-CD88-3754-D603-CB174375D014}"/>
              </a:ext>
            </a:extLst>
          </p:cNvPr>
          <p:cNvSpPr/>
          <p:nvPr/>
        </p:nvSpPr>
        <p:spPr>
          <a:xfrm flipH="1">
            <a:off x="11747443" y="1737478"/>
            <a:ext cx="96002" cy="96002"/>
          </a:xfrm>
          <a:prstGeom prst="rect">
            <a:avLst/>
          </a:prstGeom>
          <a:solidFill>
            <a:srgbClr val="A5A5A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B0A22D7A-32BD-2701-7D03-EA572310998A}"/>
              </a:ext>
            </a:extLst>
          </p:cNvPr>
          <p:cNvSpPr/>
          <p:nvPr/>
        </p:nvSpPr>
        <p:spPr>
          <a:xfrm flipH="1">
            <a:off x="250701" y="0"/>
            <a:ext cx="143999" cy="143999"/>
          </a:xfrm>
          <a:prstGeom prst="rect">
            <a:avLst/>
          </a:prstGeom>
          <a:solidFill>
            <a:srgbClr val="44546A">
              <a:alpha val="8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9C319C46-082E-151D-459C-62803B22D061}"/>
              </a:ext>
            </a:extLst>
          </p:cNvPr>
          <p:cNvSpPr/>
          <p:nvPr/>
        </p:nvSpPr>
        <p:spPr>
          <a:xfrm>
            <a:off x="11699446" y="260649"/>
            <a:ext cx="492550" cy="1426656"/>
          </a:xfrm>
          <a:prstGeom prst="rect">
            <a:avLst/>
          </a:prstGeom>
          <a:solidFill>
            <a:srgbClr val="6DC7DD">
              <a:alpha val="85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1225E89-DB3E-DBA6-8977-FEC07AFCAC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637336"/>
            <a:ext cx="10972800" cy="780303"/>
          </a:xfrm>
        </p:spPr>
        <p:txBody>
          <a:bodyPr>
            <a:normAutofit/>
          </a:bodyPr>
          <a:lstStyle>
            <a:lvl1pPr>
              <a:defRPr sz="3733"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A142A85-9259-3CD8-D811-1E693D0FAF0E}"/>
              </a:ext>
            </a:extLst>
          </p:cNvPr>
          <p:cNvSpPr txBox="1"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>
            <a:lvl1pPr>
              <a:defRPr sz="2667">
                <a:latin typeface="Arial" pitchFamily="34"/>
                <a:cs typeface="Arial" pitchFamily="34"/>
              </a:defRPr>
            </a:lvl1pPr>
            <a:lvl2pPr>
              <a:defRPr sz="2400">
                <a:latin typeface="Arial" pitchFamily="34"/>
                <a:cs typeface="Arial" pitchFamily="34"/>
              </a:defRPr>
            </a:lvl2pPr>
            <a:lvl3pPr>
              <a:defRPr sz="2133">
                <a:latin typeface="Arial" pitchFamily="34"/>
                <a:cs typeface="Arial" pitchFamily="34"/>
              </a:defRPr>
            </a:lvl3pPr>
            <a:lvl4pPr>
              <a:defRPr sz="1867">
                <a:latin typeface="Arial" pitchFamily="34"/>
                <a:cs typeface="Arial" pitchFamily="34"/>
              </a:defRPr>
            </a:lvl4pPr>
            <a:lvl5pPr>
              <a:defRPr sz="1867">
                <a:latin typeface="Arial" pitchFamily="34"/>
                <a:cs typeface="Arial" pitchFamily="34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F022E0DF-0553-D7E2-92B6-B21295C7DE89}"/>
              </a:ext>
            </a:extLst>
          </p:cNvPr>
          <p:cNvSpPr/>
          <p:nvPr/>
        </p:nvSpPr>
        <p:spPr>
          <a:xfrm>
            <a:off x="0" y="260649"/>
            <a:ext cx="492550" cy="1426656"/>
          </a:xfrm>
          <a:prstGeom prst="rect">
            <a:avLst/>
          </a:prstGeom>
          <a:solidFill>
            <a:srgbClr val="6DC7DD">
              <a:alpha val="85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8" name="ZoneTexte 9">
            <a:extLst>
              <a:ext uri="{FF2B5EF4-FFF2-40B4-BE49-F238E27FC236}">
                <a16:creationId xmlns:a16="http://schemas.microsoft.com/office/drawing/2014/main" id="{E6FC70FF-9C99-351D-F903-CC6D6821FED5}"/>
              </a:ext>
            </a:extLst>
          </p:cNvPr>
          <p:cNvSpPr txBox="1"/>
          <p:nvPr/>
        </p:nvSpPr>
        <p:spPr>
          <a:xfrm>
            <a:off x="11585557" y="452682"/>
            <a:ext cx="720382" cy="2974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A80EA85-9153-477D-A541-1549E207D586}" type="slidenum">
              <a:t>‹#›</a:t>
            </a:fld>
            <a:endParaRPr lang="en-GB" sz="1333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ea typeface="Roboto" pitchFamily="2"/>
              <a:cs typeface="Arial" pitchFamily="34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52BD69D9-C801-F993-D22D-A50ACC256156}"/>
              </a:ext>
            </a:extLst>
          </p:cNvPr>
          <p:cNvSpPr/>
          <p:nvPr/>
        </p:nvSpPr>
        <p:spPr>
          <a:xfrm>
            <a:off x="313136" y="56043"/>
            <a:ext cx="358874" cy="373587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CB0A9473-D932-C9FC-75B3-73F20332F6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76974" y="217883"/>
            <a:ext cx="5145694" cy="349922"/>
          </a:xfrm>
        </p:spPr>
        <p:txBody>
          <a:bodyPr lIns="91440" tIns="45720" rIns="91440" bIns="4572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44546A"/>
                </a:solidFill>
                <a:latin typeface="Arial" pitchFamily="34"/>
                <a:ea typeface="Roboto" pitchFamily="2"/>
                <a:cs typeface="Arial" pitchFamily="34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1C10FE03-4D30-266E-DF75-4622DF16C99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175790" y="6492880"/>
            <a:ext cx="3860797" cy="365129"/>
          </a:xfrm>
        </p:spPr>
        <p:txBody>
          <a:bodyPr/>
          <a:lstStyle>
            <a:lvl1pPr>
              <a:defRPr sz="1333">
                <a:latin typeface="Arial" pitchFamily="34"/>
                <a:cs typeface="Arial" pitchFamily="34"/>
              </a:defRPr>
            </a:lvl1pPr>
          </a:lstStyle>
          <a:p>
            <a:pPr lvl="0"/>
            <a:endParaRPr lang="fr-FR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7A63239-57DC-4231-41EF-D9567EA0D7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61177" y="6318824"/>
            <a:ext cx="967645" cy="3188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4CF15A2E-D018-067B-D9B3-7BBC6A9575E2}"/>
              </a:ext>
            </a:extLst>
          </p:cNvPr>
          <p:cNvSpPr/>
          <p:nvPr/>
        </p:nvSpPr>
        <p:spPr>
          <a:xfrm flipH="1">
            <a:off x="11603443" y="1591302"/>
            <a:ext cx="191996" cy="191996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2A7205A2-B4E1-733B-6BAB-0F9146DBF577}"/>
              </a:ext>
            </a:extLst>
          </p:cNvPr>
          <p:cNvSpPr/>
          <p:nvPr/>
        </p:nvSpPr>
        <p:spPr>
          <a:xfrm flipH="1" flipV="1">
            <a:off x="203929" y="104351"/>
            <a:ext cx="76425" cy="76800"/>
          </a:xfrm>
          <a:prstGeom prst="rect">
            <a:avLst/>
          </a:prstGeom>
          <a:solidFill>
            <a:srgbClr val="5B9BD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329D070-B6CF-73E1-8633-DDDB96B15257}"/>
              </a:ext>
            </a:extLst>
          </p:cNvPr>
          <p:cNvSpPr txBox="1"/>
          <p:nvPr/>
        </p:nvSpPr>
        <p:spPr>
          <a:xfrm>
            <a:off x="11184565" y="9"/>
            <a:ext cx="1007431" cy="2491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1D7BC29-0EE9-432D-BEA0-5975016B04AD}" type="datetime1">
              <a:rPr lang="fr-FR" sz="800" b="0" i="0" u="none" strike="noStrike" kern="1200" cap="none" spc="0" baseline="0%">
                <a:solidFill>
                  <a:srgbClr val="333F50"/>
                </a:solidFill>
                <a:uFillTx/>
                <a:latin typeface="Arial" pitchFamily="34"/>
                <a:cs typeface="Arial" pitchFamily="34"/>
              </a:rPr>
              <a:pPr marL="0" marR="0" lvl="0" indent="0" algn="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t>21/08/2023</a:t>
            </a:fld>
            <a:endParaRPr lang="fr-FR" sz="800" b="0" i="0" u="none" strike="noStrike" kern="1200" cap="none" spc="0" baseline="0%">
              <a:solidFill>
                <a:srgbClr val="333F50"/>
              </a:solidFill>
              <a:uFillTx/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78634145"/>
      </p:ext>
    </p:extLst>
  </p:cSld>
  <p:clrMapOvr>
    <a:masterClrMapping/>
  </p:clrMapOvr>
</p:sldLayout>
</file>

<file path=ppt/slideLayouts/slideLayout33.xml><?xml version="1.0" encoding="utf-8"?>
<p:sldLayout xmlns:a="http://purl.oclc.org/ooxml/drawingml/main" xmlns:r="http://purl.oclc.org/ooxml/officeDocument/relationships" xmlns:p="http://purl.oclc.org/ooxml/presentationml/main" preserve="1">
  <p:cSld name="1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5" hidden="1">
            <a:extLst>
              <a:ext uri="{FF2B5EF4-FFF2-40B4-BE49-F238E27FC236}">
                <a16:creationId xmlns:a16="http://schemas.microsoft.com/office/drawing/2014/main" id="{9880439D-42BA-D14C-8271-400279967573}"/>
              </a:ext>
            </a:extLst>
          </p:cNvPr>
          <p:cNvGraphicFramePr/>
          <p:nvPr/>
        </p:nvGraphicFramePr>
        <p:xfrm>
          <a:off x="2121" y="2121"/>
          <a:ext cx="2121" cy="2121"/>
        </p:xfrm>
        <a:graphic>
          <a:graphicData uri="http://purl.oclc.org/ooxml/officeDocument/oleObject">
            <mc:AlternateContent xmlns:mc="http://schemas.openxmlformats.org/markup-compatibility/2006">
              <mc:Choice xmlns:v="urn:schemas-microsoft-com:vml" Requires="v">
                <p:oleObj r:id="rId2" imgW="5508" imgH="5508" progId="">
                  <p:embed/>
                </p:oleObj>
              </mc:Choice>
              <mc:Fallback>
                <p:oleObj r:id="rId2" imgW="5508" imgH="5508" progId="">
                  <p:embed/>
                  <p:pic>
                    <p:nvPicPr>
                      <p:cNvPr id="2" name="Objet 5" hidden="1">
                        <a:extLst>
                          <a:ext uri="{FF2B5EF4-FFF2-40B4-BE49-F238E27FC236}">
                            <a16:creationId xmlns:a16="http://schemas.microsoft.com/office/drawing/2014/main" id="{9880439D-42BA-D14C-8271-4002799675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21" y="2121"/>
                        <a:ext cx="2121" cy="2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4" hidden="1">
            <a:extLst>
              <a:ext uri="{FF2B5EF4-FFF2-40B4-BE49-F238E27FC236}">
                <a16:creationId xmlns:a16="http://schemas.microsoft.com/office/drawing/2014/main" id="{A0275C25-794D-0F00-BDCC-7F3BFBA98134}"/>
              </a:ext>
            </a:extLst>
          </p:cNvPr>
          <p:cNvSpPr/>
          <p:nvPr/>
        </p:nvSpPr>
        <p:spPr>
          <a:xfrm>
            <a:off x="0" y="0"/>
            <a:ext cx="211665" cy="211665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non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3733" b="1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EAFF1629-D092-3B9B-1F8E-EFC31BFC9E6B}"/>
              </a:ext>
            </a:extLst>
          </p:cNvPr>
          <p:cNvSpPr/>
          <p:nvPr/>
        </p:nvSpPr>
        <p:spPr>
          <a:xfrm flipH="1">
            <a:off x="11747443" y="1737478"/>
            <a:ext cx="96002" cy="96002"/>
          </a:xfrm>
          <a:prstGeom prst="rect">
            <a:avLst/>
          </a:prstGeom>
          <a:solidFill>
            <a:srgbClr val="A5A5A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99F7CEA3-97A8-853F-0502-04A6E6C30D5E}"/>
              </a:ext>
            </a:extLst>
          </p:cNvPr>
          <p:cNvSpPr/>
          <p:nvPr/>
        </p:nvSpPr>
        <p:spPr>
          <a:xfrm flipH="1">
            <a:off x="250701" y="0"/>
            <a:ext cx="143999" cy="143999"/>
          </a:xfrm>
          <a:prstGeom prst="rect">
            <a:avLst/>
          </a:prstGeom>
          <a:solidFill>
            <a:srgbClr val="44546A">
              <a:alpha val="8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B487DA1-33BE-FFF0-5FF4-FC9BC152D81C}"/>
              </a:ext>
            </a:extLst>
          </p:cNvPr>
          <p:cNvSpPr/>
          <p:nvPr/>
        </p:nvSpPr>
        <p:spPr>
          <a:xfrm>
            <a:off x="11699446" y="260649"/>
            <a:ext cx="492550" cy="1426656"/>
          </a:xfrm>
          <a:prstGeom prst="rect">
            <a:avLst/>
          </a:prstGeom>
          <a:solidFill>
            <a:srgbClr val="44546A">
              <a:alpha val="7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D1376FC8-EE59-53EF-53C9-A7FBA5E520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637336"/>
            <a:ext cx="10972800" cy="780303"/>
          </a:xfrm>
        </p:spPr>
        <p:txBody>
          <a:bodyPr>
            <a:normAutofit/>
          </a:bodyPr>
          <a:lstStyle>
            <a:lvl1pPr>
              <a:defRPr lang="en-GB" sz="3733"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GB"/>
              <a:t>Modifiez le style du titre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8494C058-6554-7011-CC4A-5158B5B72516}"/>
              </a:ext>
            </a:extLst>
          </p:cNvPr>
          <p:cNvSpPr txBox="1"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>
            <a:lvl1pPr>
              <a:defRPr lang="en-GB" sz="2667">
                <a:latin typeface="Arial" pitchFamily="34"/>
                <a:cs typeface="Arial" pitchFamily="34"/>
              </a:defRPr>
            </a:lvl1pPr>
            <a:lvl2pPr>
              <a:defRPr lang="en-GB" sz="2400">
                <a:latin typeface="Arial" pitchFamily="34"/>
                <a:cs typeface="Arial" pitchFamily="34"/>
              </a:defRPr>
            </a:lvl2pPr>
            <a:lvl3pPr>
              <a:defRPr lang="en-GB" sz="2133">
                <a:latin typeface="Arial" pitchFamily="34"/>
                <a:cs typeface="Arial" pitchFamily="34"/>
              </a:defRPr>
            </a:lvl3pPr>
            <a:lvl4pPr>
              <a:defRPr lang="en-GB" sz="1867">
                <a:latin typeface="Arial" pitchFamily="34"/>
                <a:cs typeface="Arial" pitchFamily="34"/>
              </a:defRPr>
            </a:lvl4pPr>
            <a:lvl5pPr>
              <a:defRPr lang="en-GB" sz="1867">
                <a:latin typeface="Arial" pitchFamily="34"/>
                <a:cs typeface="Arial" pitchFamily="34"/>
              </a:defRPr>
            </a:lvl5pPr>
          </a:lstStyle>
          <a:p>
            <a:pPr lvl="0"/>
            <a:r>
              <a:rPr lang="en-GB"/>
              <a:t>Modifiez les styles du texte du masque</a:t>
            </a:r>
          </a:p>
          <a:p>
            <a:pPr lvl="1"/>
            <a:r>
              <a:rPr lang="en-GB"/>
              <a:t>Deuxième niveau</a:t>
            </a:r>
          </a:p>
          <a:p>
            <a:pPr lvl="2"/>
            <a:r>
              <a:rPr lang="en-GB"/>
              <a:t>Troisième niveau</a:t>
            </a:r>
          </a:p>
          <a:p>
            <a:pPr lvl="3"/>
            <a:r>
              <a:rPr lang="en-GB"/>
              <a:t>Quatrième niveau</a:t>
            </a:r>
          </a:p>
          <a:p>
            <a:pPr lvl="4"/>
            <a:r>
              <a:rPr lang="en-GB"/>
              <a:t>Cinquième niveau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8A93E7-74E0-5292-9189-42202796A0A6}"/>
              </a:ext>
            </a:extLst>
          </p:cNvPr>
          <p:cNvSpPr/>
          <p:nvPr/>
        </p:nvSpPr>
        <p:spPr>
          <a:xfrm>
            <a:off x="0" y="260649"/>
            <a:ext cx="492550" cy="1426656"/>
          </a:xfrm>
          <a:prstGeom prst="rect">
            <a:avLst/>
          </a:prstGeom>
          <a:solidFill>
            <a:srgbClr val="44546A">
              <a:alpha val="7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3B1C3F4-248D-BFF2-A7B0-59050F702391}"/>
              </a:ext>
            </a:extLst>
          </p:cNvPr>
          <p:cNvSpPr txBox="1"/>
          <p:nvPr/>
        </p:nvSpPr>
        <p:spPr>
          <a:xfrm>
            <a:off x="11585539" y="452673"/>
            <a:ext cx="720382" cy="2974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E89D4C4-1EAA-446B-8B7B-E0BD335EED1C}" type="slidenum">
              <a:t>‹#›</a:t>
            </a:fld>
            <a:endParaRPr lang="en-GB" sz="1333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ea typeface="Roboto" pitchFamily="2"/>
              <a:cs typeface="Arial" pitchFamily="34"/>
            </a:endParaRP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8AF26791-2789-C3A4-9F8C-FBBA1B6648DD}"/>
              </a:ext>
            </a:extLst>
          </p:cNvPr>
          <p:cNvSpPr/>
          <p:nvPr/>
        </p:nvSpPr>
        <p:spPr>
          <a:xfrm>
            <a:off x="313127" y="56034"/>
            <a:ext cx="358874" cy="373587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25F79DD-0ADB-3CCC-B340-94A62024CE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961159" y="6318814"/>
            <a:ext cx="967645" cy="3188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7DE52B19-02C7-CCE7-54E4-1BE841B31D21}"/>
              </a:ext>
            </a:extLst>
          </p:cNvPr>
          <p:cNvSpPr/>
          <p:nvPr/>
        </p:nvSpPr>
        <p:spPr>
          <a:xfrm flipH="1">
            <a:off x="11603443" y="1591302"/>
            <a:ext cx="191996" cy="191996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2A81DAF0-F16A-5B6F-926F-FF123289DA17}"/>
              </a:ext>
            </a:extLst>
          </p:cNvPr>
          <p:cNvSpPr/>
          <p:nvPr/>
        </p:nvSpPr>
        <p:spPr>
          <a:xfrm flipH="1" flipV="1">
            <a:off x="203929" y="104351"/>
            <a:ext cx="76425" cy="76800"/>
          </a:xfrm>
          <a:prstGeom prst="rect">
            <a:avLst/>
          </a:prstGeom>
          <a:solidFill>
            <a:srgbClr val="5B9BD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1900BF91-7B51-2CA3-344D-F961C38F165D}"/>
              </a:ext>
            </a:extLst>
          </p:cNvPr>
          <p:cNvSpPr txBox="1"/>
          <p:nvPr/>
        </p:nvSpPr>
        <p:spPr>
          <a:xfrm>
            <a:off x="11184565" y="0"/>
            <a:ext cx="1007431" cy="2491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2934BCF-82A1-4ABB-98FE-06541671B071}" type="datetime1">
              <a:rPr lang="en-GB" sz="800" b="0" i="0" u="none" strike="noStrike" kern="1200" cap="none" spc="0" baseline="0%">
                <a:solidFill>
                  <a:srgbClr val="333F50"/>
                </a:solidFill>
                <a:uFillTx/>
                <a:latin typeface="Arial" pitchFamily="34"/>
                <a:cs typeface="Arial" pitchFamily="34"/>
              </a:rPr>
              <a:pPr marL="0" marR="0" lvl="0" indent="0" algn="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t>21/08/2023</a:t>
            </a:fld>
            <a:endParaRPr lang="en-GB" sz="800" b="0" i="0" u="none" strike="noStrike" kern="1200" cap="none" spc="0" baseline="0%">
              <a:solidFill>
                <a:srgbClr val="333F5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6" name="Espace réservé du pied de page 4">
            <a:extLst>
              <a:ext uri="{FF2B5EF4-FFF2-40B4-BE49-F238E27FC236}">
                <a16:creationId xmlns:a16="http://schemas.microsoft.com/office/drawing/2014/main" id="{56C78A77-1851-A9EF-A936-9BEA4394051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6084097" y="6556485"/>
            <a:ext cx="4856890" cy="281635"/>
          </a:xfrm>
        </p:spPr>
        <p:txBody>
          <a:bodyPr/>
          <a:lstStyle>
            <a:lvl1pPr>
              <a:defRPr lang="en-GB" sz="1333">
                <a:solidFill>
                  <a:srgbClr val="333F50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GB"/>
              <a:t>Translational medicine presentation | September 04th 2020</a:t>
            </a:r>
          </a:p>
        </p:txBody>
      </p:sp>
    </p:spTree>
    <p:extLst>
      <p:ext uri="{BB962C8B-B14F-4D97-AF65-F5344CB8AC3E}">
        <p14:creationId xmlns:p14="http://schemas.microsoft.com/office/powerpoint/2010/main" val="4180663131"/>
      </p:ext>
    </p:extLst>
  </p:cSld>
  <p:clrMapOvr>
    <a:masterClrMapping/>
  </p:clrMapOvr>
</p:sldLayout>
</file>

<file path=ppt/slideLayouts/slideLayout34.xml><?xml version="1.0" encoding="utf-8"?>
<p:sldLayout xmlns:a="http://purl.oclc.org/ooxml/drawingml/main" xmlns:r="http://purl.oclc.org/ooxml/officeDocument/relationships" xmlns:p="http://purl.oclc.org/ooxml/presentationml/main" preserve="1">
  <p:cSld name="1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5" hidden="1">
            <a:extLst>
              <a:ext uri="{FF2B5EF4-FFF2-40B4-BE49-F238E27FC236}">
                <a16:creationId xmlns:a16="http://schemas.microsoft.com/office/drawing/2014/main" id="{4ADD6299-E5D8-F048-145C-06DD66A764D5}"/>
              </a:ext>
            </a:extLst>
          </p:cNvPr>
          <p:cNvGraphicFramePr/>
          <p:nvPr/>
        </p:nvGraphicFramePr>
        <p:xfrm>
          <a:off x="2121" y="2121"/>
          <a:ext cx="2121" cy="2121"/>
        </p:xfrm>
        <a:graphic>
          <a:graphicData uri="http://purl.oclc.org/ooxml/officeDocument/oleObject">
            <mc:AlternateContent xmlns:mc="http://schemas.openxmlformats.org/markup-compatibility/2006">
              <mc:Choice xmlns:v="urn:schemas-microsoft-com:vml" Requires="v">
                <p:oleObj r:id="rId2" imgW="5508" imgH="5508" progId="">
                  <p:embed/>
                </p:oleObj>
              </mc:Choice>
              <mc:Fallback>
                <p:oleObj r:id="rId2" imgW="5508" imgH="5508" progId="">
                  <p:embed/>
                  <p:pic>
                    <p:nvPicPr>
                      <p:cNvPr id="2" name="Objet 5" hidden="1">
                        <a:extLst>
                          <a:ext uri="{FF2B5EF4-FFF2-40B4-BE49-F238E27FC236}">
                            <a16:creationId xmlns:a16="http://schemas.microsoft.com/office/drawing/2014/main" id="{4ADD6299-E5D8-F048-145C-06DD66A764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21" y="2121"/>
                        <a:ext cx="2121" cy="2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4" hidden="1">
            <a:extLst>
              <a:ext uri="{FF2B5EF4-FFF2-40B4-BE49-F238E27FC236}">
                <a16:creationId xmlns:a16="http://schemas.microsoft.com/office/drawing/2014/main" id="{748735C8-2710-F674-D640-6CE1A8F17C65}"/>
              </a:ext>
            </a:extLst>
          </p:cNvPr>
          <p:cNvSpPr/>
          <p:nvPr/>
        </p:nvSpPr>
        <p:spPr>
          <a:xfrm>
            <a:off x="0" y="0"/>
            <a:ext cx="211665" cy="211665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non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3733" b="1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878CD668-8D7B-A00A-F22F-60F8C3E717EC}"/>
              </a:ext>
            </a:extLst>
          </p:cNvPr>
          <p:cNvSpPr/>
          <p:nvPr/>
        </p:nvSpPr>
        <p:spPr>
          <a:xfrm flipH="1">
            <a:off x="11747443" y="1737478"/>
            <a:ext cx="96002" cy="96002"/>
          </a:xfrm>
          <a:prstGeom prst="rect">
            <a:avLst/>
          </a:prstGeom>
          <a:solidFill>
            <a:srgbClr val="A5A5A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FD664216-7432-EBEE-B94C-397E3781262D}"/>
              </a:ext>
            </a:extLst>
          </p:cNvPr>
          <p:cNvSpPr/>
          <p:nvPr/>
        </p:nvSpPr>
        <p:spPr>
          <a:xfrm flipH="1">
            <a:off x="250701" y="0"/>
            <a:ext cx="143999" cy="143999"/>
          </a:xfrm>
          <a:prstGeom prst="rect">
            <a:avLst/>
          </a:prstGeom>
          <a:solidFill>
            <a:srgbClr val="44546A">
              <a:alpha val="8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470A0D0-79A5-3CE0-AFBF-F6D01F88CFD4}"/>
              </a:ext>
            </a:extLst>
          </p:cNvPr>
          <p:cNvSpPr/>
          <p:nvPr/>
        </p:nvSpPr>
        <p:spPr>
          <a:xfrm>
            <a:off x="11699446" y="260649"/>
            <a:ext cx="492550" cy="1426656"/>
          </a:xfrm>
          <a:prstGeom prst="rect">
            <a:avLst/>
          </a:prstGeom>
          <a:solidFill>
            <a:srgbClr val="44546A">
              <a:alpha val="7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CB993056-D7CA-E7F3-4C39-8C33D2A827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637336"/>
            <a:ext cx="10972800" cy="780303"/>
          </a:xfrm>
        </p:spPr>
        <p:txBody>
          <a:bodyPr>
            <a:normAutofit/>
          </a:bodyPr>
          <a:lstStyle>
            <a:lvl1pPr>
              <a:defRPr lang="en-GB" sz="3733"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GB"/>
              <a:t>Modifiez le style du titre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01CDD2E0-5158-E5B8-9020-943FB551412B}"/>
              </a:ext>
            </a:extLst>
          </p:cNvPr>
          <p:cNvSpPr txBox="1"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>
            <a:lvl1pPr>
              <a:defRPr lang="en-GB" sz="2667">
                <a:latin typeface="Arial" pitchFamily="34"/>
                <a:cs typeface="Arial" pitchFamily="34"/>
              </a:defRPr>
            </a:lvl1pPr>
            <a:lvl2pPr>
              <a:defRPr lang="en-GB" sz="2400">
                <a:latin typeface="Arial" pitchFamily="34"/>
                <a:cs typeface="Arial" pitchFamily="34"/>
              </a:defRPr>
            </a:lvl2pPr>
            <a:lvl3pPr>
              <a:defRPr lang="en-GB" sz="2133">
                <a:latin typeface="Arial" pitchFamily="34"/>
                <a:cs typeface="Arial" pitchFamily="34"/>
              </a:defRPr>
            </a:lvl3pPr>
            <a:lvl4pPr>
              <a:defRPr lang="en-GB" sz="1867">
                <a:latin typeface="Arial" pitchFamily="34"/>
                <a:cs typeface="Arial" pitchFamily="34"/>
              </a:defRPr>
            </a:lvl4pPr>
            <a:lvl5pPr>
              <a:defRPr lang="en-GB" sz="1867">
                <a:latin typeface="Arial" pitchFamily="34"/>
                <a:cs typeface="Arial" pitchFamily="34"/>
              </a:defRPr>
            </a:lvl5pPr>
          </a:lstStyle>
          <a:p>
            <a:pPr lvl="0"/>
            <a:r>
              <a:rPr lang="en-GB"/>
              <a:t>Modifiez les styles du texte du masque</a:t>
            </a:r>
          </a:p>
          <a:p>
            <a:pPr lvl="1"/>
            <a:r>
              <a:rPr lang="en-GB"/>
              <a:t>Deuxième niveau</a:t>
            </a:r>
          </a:p>
          <a:p>
            <a:pPr lvl="2"/>
            <a:r>
              <a:rPr lang="en-GB"/>
              <a:t>Troisième niveau</a:t>
            </a:r>
          </a:p>
          <a:p>
            <a:pPr lvl="3"/>
            <a:r>
              <a:rPr lang="en-GB"/>
              <a:t>Quatrième niveau</a:t>
            </a:r>
          </a:p>
          <a:p>
            <a:pPr lvl="4"/>
            <a:r>
              <a:rPr lang="en-GB"/>
              <a:t>Cinquième niveau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6E7587-49B1-6413-99DA-8D26988248C7}"/>
              </a:ext>
            </a:extLst>
          </p:cNvPr>
          <p:cNvSpPr/>
          <p:nvPr/>
        </p:nvSpPr>
        <p:spPr>
          <a:xfrm>
            <a:off x="0" y="260649"/>
            <a:ext cx="492550" cy="1426656"/>
          </a:xfrm>
          <a:prstGeom prst="rect">
            <a:avLst/>
          </a:prstGeom>
          <a:solidFill>
            <a:srgbClr val="44546A">
              <a:alpha val="7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5A178F-53D5-76D2-40CE-CF7E680F9F86}"/>
              </a:ext>
            </a:extLst>
          </p:cNvPr>
          <p:cNvSpPr txBox="1"/>
          <p:nvPr/>
        </p:nvSpPr>
        <p:spPr>
          <a:xfrm>
            <a:off x="11585539" y="452673"/>
            <a:ext cx="720382" cy="2974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9CA8292-5CA5-45DC-89B7-3A056F0E4B9B}" type="slidenum">
              <a:t>‹#›</a:t>
            </a:fld>
            <a:endParaRPr lang="en-GB" sz="1333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ea typeface="Roboto" pitchFamily="2"/>
              <a:cs typeface="Arial" pitchFamily="34"/>
            </a:endParaRP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E9942005-B0F9-2B35-475D-B45E152440F4}"/>
              </a:ext>
            </a:extLst>
          </p:cNvPr>
          <p:cNvSpPr/>
          <p:nvPr/>
        </p:nvSpPr>
        <p:spPr>
          <a:xfrm>
            <a:off x="313127" y="56034"/>
            <a:ext cx="358874" cy="373587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3D566B7-622A-4766-35EE-4250D5A200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961159" y="6318814"/>
            <a:ext cx="967645" cy="3188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1F65158B-B85B-D72D-C2C4-B7C336298224}"/>
              </a:ext>
            </a:extLst>
          </p:cNvPr>
          <p:cNvSpPr/>
          <p:nvPr/>
        </p:nvSpPr>
        <p:spPr>
          <a:xfrm flipH="1">
            <a:off x="11603443" y="1591302"/>
            <a:ext cx="191996" cy="191996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6BE00DB-7E78-85D5-0193-5DBEDA89A4D7}"/>
              </a:ext>
            </a:extLst>
          </p:cNvPr>
          <p:cNvSpPr/>
          <p:nvPr/>
        </p:nvSpPr>
        <p:spPr>
          <a:xfrm flipH="1" flipV="1">
            <a:off x="203929" y="104351"/>
            <a:ext cx="76425" cy="76800"/>
          </a:xfrm>
          <a:prstGeom prst="rect">
            <a:avLst/>
          </a:prstGeom>
          <a:solidFill>
            <a:srgbClr val="5B9BD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5DE5F6AF-3A6D-1595-469F-797358A41BB5}"/>
              </a:ext>
            </a:extLst>
          </p:cNvPr>
          <p:cNvSpPr txBox="1"/>
          <p:nvPr/>
        </p:nvSpPr>
        <p:spPr>
          <a:xfrm>
            <a:off x="11184565" y="0"/>
            <a:ext cx="1007431" cy="2491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8749B273-6C72-4C95-ADF8-D3697D7196A3}" type="datetime1">
              <a:rPr lang="en-GB" sz="800" b="0" i="0" u="none" strike="noStrike" kern="1200" cap="none" spc="0" baseline="0%">
                <a:solidFill>
                  <a:srgbClr val="333F50"/>
                </a:solidFill>
                <a:uFillTx/>
                <a:latin typeface="Arial" pitchFamily="34"/>
                <a:cs typeface="Arial" pitchFamily="34"/>
              </a:rPr>
              <a:pPr marL="0" marR="0" lvl="0" indent="0" algn="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t>21/08/2023</a:t>
            </a:fld>
            <a:endParaRPr lang="en-GB" sz="800" b="0" i="0" u="none" strike="noStrike" kern="1200" cap="none" spc="0" baseline="0%">
              <a:solidFill>
                <a:srgbClr val="333F5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6" name="Espace réservé du pied de page 4">
            <a:extLst>
              <a:ext uri="{FF2B5EF4-FFF2-40B4-BE49-F238E27FC236}">
                <a16:creationId xmlns:a16="http://schemas.microsoft.com/office/drawing/2014/main" id="{BE95B89B-A3D8-F2A4-0696-C98807D2402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6084097" y="6556485"/>
            <a:ext cx="4856890" cy="281635"/>
          </a:xfrm>
        </p:spPr>
        <p:txBody>
          <a:bodyPr/>
          <a:lstStyle>
            <a:lvl1pPr>
              <a:defRPr lang="en-GB" sz="1333">
                <a:solidFill>
                  <a:srgbClr val="333F50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GB"/>
              <a:t>Translational medicine presentation | September 04th 2020</a:t>
            </a:r>
          </a:p>
        </p:txBody>
      </p:sp>
    </p:spTree>
    <p:extLst>
      <p:ext uri="{BB962C8B-B14F-4D97-AF65-F5344CB8AC3E}">
        <p14:creationId xmlns:p14="http://schemas.microsoft.com/office/powerpoint/2010/main" val="3297298188"/>
      </p:ext>
    </p:extLst>
  </p:cSld>
  <p:clrMapOvr>
    <a:masterClrMapping/>
  </p:clrMapOvr>
</p:sldLayout>
</file>

<file path=ppt/slideLayouts/slideLayout35.xml><?xml version="1.0" encoding="utf-8"?>
<p:sldLayout xmlns:a="http://purl.oclc.org/ooxml/drawingml/main" xmlns:r="http://purl.oclc.org/ooxml/officeDocument/relationships" xmlns:p="http://purl.oclc.org/ooxml/presentationml/main" preserve="1">
  <p:cSld name="1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35618DCC-92A3-6A48-63CB-AD9F2A4707EA}"/>
              </a:ext>
            </a:extLst>
          </p:cNvPr>
          <p:cNvSpPr/>
          <p:nvPr/>
        </p:nvSpPr>
        <p:spPr>
          <a:xfrm flipH="1">
            <a:off x="11747443" y="1737478"/>
            <a:ext cx="96002" cy="96002"/>
          </a:xfrm>
          <a:prstGeom prst="rect">
            <a:avLst/>
          </a:prstGeom>
          <a:solidFill>
            <a:srgbClr val="A5A5A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BB3852F1-2F9B-B878-CAE5-CB0188DF8BA6}"/>
              </a:ext>
            </a:extLst>
          </p:cNvPr>
          <p:cNvSpPr/>
          <p:nvPr/>
        </p:nvSpPr>
        <p:spPr>
          <a:xfrm flipH="1">
            <a:off x="250701" y="0"/>
            <a:ext cx="143999" cy="143999"/>
          </a:xfrm>
          <a:prstGeom prst="rect">
            <a:avLst/>
          </a:prstGeom>
          <a:solidFill>
            <a:srgbClr val="44546A">
              <a:alpha val="8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DF635C6-B604-1C0C-EA38-E266596BFBCA}"/>
              </a:ext>
            </a:extLst>
          </p:cNvPr>
          <p:cNvSpPr/>
          <p:nvPr/>
        </p:nvSpPr>
        <p:spPr>
          <a:xfrm>
            <a:off x="11699446" y="260649"/>
            <a:ext cx="492550" cy="1426656"/>
          </a:xfrm>
          <a:prstGeom prst="rect">
            <a:avLst/>
          </a:prstGeom>
          <a:solidFill>
            <a:srgbClr val="6DC7DD">
              <a:alpha val="85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E926A06-5A34-725D-33D4-16A92CE466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637336"/>
            <a:ext cx="10972800" cy="780303"/>
          </a:xfrm>
        </p:spPr>
        <p:txBody>
          <a:bodyPr>
            <a:normAutofit/>
          </a:bodyPr>
          <a:lstStyle>
            <a:lvl1pPr>
              <a:defRPr sz="3733"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F2D28D27-EC31-F087-98B7-E175ED2C2876}"/>
              </a:ext>
            </a:extLst>
          </p:cNvPr>
          <p:cNvSpPr txBox="1"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>
            <a:lvl1pPr>
              <a:defRPr sz="2667">
                <a:latin typeface="Arial" pitchFamily="34"/>
                <a:cs typeface="Arial" pitchFamily="34"/>
              </a:defRPr>
            </a:lvl1pPr>
            <a:lvl2pPr>
              <a:defRPr sz="2400">
                <a:latin typeface="Arial" pitchFamily="34"/>
                <a:cs typeface="Arial" pitchFamily="34"/>
              </a:defRPr>
            </a:lvl2pPr>
            <a:lvl3pPr>
              <a:defRPr sz="2133">
                <a:latin typeface="Arial" pitchFamily="34"/>
                <a:cs typeface="Arial" pitchFamily="34"/>
              </a:defRPr>
            </a:lvl3pPr>
            <a:lvl4pPr>
              <a:defRPr sz="1867">
                <a:latin typeface="Arial" pitchFamily="34"/>
                <a:cs typeface="Arial" pitchFamily="34"/>
              </a:defRPr>
            </a:lvl4pPr>
            <a:lvl5pPr>
              <a:defRPr sz="1867">
                <a:latin typeface="Arial" pitchFamily="34"/>
                <a:cs typeface="Arial" pitchFamily="34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F83DDCF5-1ECD-7785-63D3-390C12D52E91}"/>
              </a:ext>
            </a:extLst>
          </p:cNvPr>
          <p:cNvSpPr/>
          <p:nvPr/>
        </p:nvSpPr>
        <p:spPr>
          <a:xfrm>
            <a:off x="0" y="260649"/>
            <a:ext cx="492550" cy="1426656"/>
          </a:xfrm>
          <a:prstGeom prst="rect">
            <a:avLst/>
          </a:prstGeom>
          <a:solidFill>
            <a:srgbClr val="6DC7DD">
              <a:alpha val="85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8" name="ZoneTexte 9">
            <a:extLst>
              <a:ext uri="{FF2B5EF4-FFF2-40B4-BE49-F238E27FC236}">
                <a16:creationId xmlns:a16="http://schemas.microsoft.com/office/drawing/2014/main" id="{5841E134-A067-B073-46A6-47660C52BCAE}"/>
              </a:ext>
            </a:extLst>
          </p:cNvPr>
          <p:cNvSpPr txBox="1"/>
          <p:nvPr/>
        </p:nvSpPr>
        <p:spPr>
          <a:xfrm>
            <a:off x="11585557" y="452682"/>
            <a:ext cx="720382" cy="2974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F1E4C7D6-6566-45D6-8593-8B1539164069}" type="slidenum">
              <a:t>‹#›</a:t>
            </a:fld>
            <a:endParaRPr lang="en-GB" sz="1333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ea typeface="Roboto" pitchFamily="2"/>
              <a:cs typeface="Arial" pitchFamily="34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34A47629-5885-B4EF-6467-26D9F6437E31}"/>
              </a:ext>
            </a:extLst>
          </p:cNvPr>
          <p:cNvSpPr/>
          <p:nvPr/>
        </p:nvSpPr>
        <p:spPr>
          <a:xfrm>
            <a:off x="313136" y="56043"/>
            <a:ext cx="358874" cy="373587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A74CE77B-7EA9-6887-5524-19379433AD6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76974" y="217883"/>
            <a:ext cx="5145694" cy="349922"/>
          </a:xfrm>
        </p:spPr>
        <p:txBody>
          <a:bodyPr lIns="91440" tIns="45720" rIns="91440" bIns="4572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44546A"/>
                </a:solidFill>
                <a:latin typeface="Arial" pitchFamily="34"/>
                <a:ea typeface="Roboto" pitchFamily="2"/>
                <a:cs typeface="Arial" pitchFamily="34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2DA1C691-774D-E39E-1D42-B22CE33B2A1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175790" y="6492880"/>
            <a:ext cx="3860797" cy="365129"/>
          </a:xfrm>
        </p:spPr>
        <p:txBody>
          <a:bodyPr/>
          <a:lstStyle>
            <a:lvl1pPr>
              <a:defRPr sz="1333">
                <a:latin typeface="Arial" pitchFamily="34"/>
                <a:cs typeface="Arial" pitchFamily="34"/>
              </a:defRPr>
            </a:lvl1pPr>
          </a:lstStyle>
          <a:p>
            <a:pPr lvl="0"/>
            <a:endParaRPr lang="fr-FR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E164459-0002-C48E-182D-E095AADEB2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61177" y="6318824"/>
            <a:ext cx="967645" cy="3188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059A3A55-5AD1-E1A5-54F9-142CAA640FBA}"/>
              </a:ext>
            </a:extLst>
          </p:cNvPr>
          <p:cNvSpPr/>
          <p:nvPr/>
        </p:nvSpPr>
        <p:spPr>
          <a:xfrm flipH="1">
            <a:off x="11603443" y="1591302"/>
            <a:ext cx="191996" cy="191996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F7B9EFC1-08B2-58AE-D787-7F88210A72C5}"/>
              </a:ext>
            </a:extLst>
          </p:cNvPr>
          <p:cNvSpPr/>
          <p:nvPr/>
        </p:nvSpPr>
        <p:spPr>
          <a:xfrm flipH="1" flipV="1">
            <a:off x="203929" y="104351"/>
            <a:ext cx="76425" cy="76800"/>
          </a:xfrm>
          <a:prstGeom prst="rect">
            <a:avLst/>
          </a:prstGeom>
          <a:solidFill>
            <a:srgbClr val="5B9BD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4A9DFC09-6AA5-96C8-9B6A-E1F7DC588606}"/>
              </a:ext>
            </a:extLst>
          </p:cNvPr>
          <p:cNvSpPr txBox="1"/>
          <p:nvPr/>
        </p:nvSpPr>
        <p:spPr>
          <a:xfrm>
            <a:off x="11184565" y="9"/>
            <a:ext cx="1007431" cy="2491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F787F605-A0D1-440A-9129-C1C79824F1B5}" type="datetime1">
              <a:rPr lang="fr-FR" sz="800" b="0" i="0" u="none" strike="noStrike" kern="1200" cap="none" spc="0" baseline="0%">
                <a:solidFill>
                  <a:srgbClr val="333F50"/>
                </a:solidFill>
                <a:uFillTx/>
                <a:latin typeface="Arial" pitchFamily="34"/>
                <a:cs typeface="Arial" pitchFamily="34"/>
              </a:rPr>
              <a:pPr marL="0" marR="0" lvl="0" indent="0" algn="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t>21/08/2023</a:t>
            </a:fld>
            <a:endParaRPr lang="fr-FR" sz="800" b="0" i="0" u="none" strike="noStrike" kern="1200" cap="none" spc="0" baseline="0%">
              <a:solidFill>
                <a:srgbClr val="333F50"/>
              </a:solidFill>
              <a:uFillTx/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801198458"/>
      </p:ext>
    </p:extLst>
  </p:cSld>
  <p:clrMapOvr>
    <a:masterClrMapping/>
  </p:clrMapOvr>
</p:sldLayout>
</file>

<file path=ppt/slideLayouts/slideLayout36.xml><?xml version="1.0" encoding="utf-8"?>
<p:sldLayout xmlns:a="http://purl.oclc.org/ooxml/drawingml/main" xmlns:r="http://purl.oclc.org/ooxml/officeDocument/relationships" xmlns:p="http://purl.oclc.org/ooxml/presentationml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1006321"/>
      </p:ext>
    </p:extLst>
  </p:cSld>
  <p:clrMapOvr>
    <a:masterClrMapping/>
  </p:clrMapOvr>
</p:sldLayout>
</file>

<file path=ppt/slideLayouts/slideLayout37.xml><?xml version="1.0" encoding="utf-8"?>
<p:sldLayout xmlns:a="http://purl.oclc.org/ooxml/drawingml/main" xmlns:r="http://purl.oclc.org/ooxml/officeDocument/relationships" xmlns:p="http://purl.oclc.org/ooxml/presentationml/main" preserve="1">
  <p:cSld name="1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AFA0C813-961F-ECAB-446D-ECFB91F241C1}"/>
              </a:ext>
            </a:extLst>
          </p:cNvPr>
          <p:cNvSpPr/>
          <p:nvPr/>
        </p:nvSpPr>
        <p:spPr>
          <a:xfrm flipH="1">
            <a:off x="11747443" y="1737478"/>
            <a:ext cx="96002" cy="96002"/>
          </a:xfrm>
          <a:prstGeom prst="rect">
            <a:avLst/>
          </a:prstGeom>
          <a:solidFill>
            <a:srgbClr val="A5A5A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BA41ECCA-E58A-8411-8E73-A633EB66DDCC}"/>
              </a:ext>
            </a:extLst>
          </p:cNvPr>
          <p:cNvSpPr/>
          <p:nvPr/>
        </p:nvSpPr>
        <p:spPr>
          <a:xfrm flipH="1">
            <a:off x="250701" y="0"/>
            <a:ext cx="143999" cy="143999"/>
          </a:xfrm>
          <a:prstGeom prst="rect">
            <a:avLst/>
          </a:prstGeom>
          <a:solidFill>
            <a:srgbClr val="44546A">
              <a:alpha val="8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B2109A17-873F-462D-0D08-1200031E18EC}"/>
              </a:ext>
            </a:extLst>
          </p:cNvPr>
          <p:cNvSpPr/>
          <p:nvPr/>
        </p:nvSpPr>
        <p:spPr>
          <a:xfrm>
            <a:off x="11699446" y="260649"/>
            <a:ext cx="492550" cy="1426656"/>
          </a:xfrm>
          <a:prstGeom prst="rect">
            <a:avLst/>
          </a:prstGeom>
          <a:solidFill>
            <a:srgbClr val="6DC7DD">
              <a:alpha val="85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394E9A0-FCD5-209D-B164-F8ACF96054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637336"/>
            <a:ext cx="10972800" cy="780303"/>
          </a:xfrm>
        </p:spPr>
        <p:txBody>
          <a:bodyPr>
            <a:normAutofit/>
          </a:bodyPr>
          <a:lstStyle>
            <a:lvl1pPr>
              <a:defRPr sz="3733"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6E0B0B38-F474-5CCC-CF5D-9E86989AA6AD}"/>
              </a:ext>
            </a:extLst>
          </p:cNvPr>
          <p:cNvSpPr txBox="1"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>
            <a:lvl1pPr>
              <a:defRPr sz="2667">
                <a:latin typeface="Arial" pitchFamily="34"/>
                <a:cs typeface="Arial" pitchFamily="34"/>
              </a:defRPr>
            </a:lvl1pPr>
            <a:lvl2pPr>
              <a:defRPr sz="2400">
                <a:latin typeface="Arial" pitchFamily="34"/>
                <a:cs typeface="Arial" pitchFamily="34"/>
              </a:defRPr>
            </a:lvl2pPr>
            <a:lvl3pPr>
              <a:defRPr sz="2133">
                <a:latin typeface="Arial" pitchFamily="34"/>
                <a:cs typeface="Arial" pitchFamily="34"/>
              </a:defRPr>
            </a:lvl3pPr>
            <a:lvl4pPr>
              <a:defRPr sz="1867">
                <a:latin typeface="Arial" pitchFamily="34"/>
                <a:cs typeface="Arial" pitchFamily="34"/>
              </a:defRPr>
            </a:lvl4pPr>
            <a:lvl5pPr>
              <a:defRPr sz="1867">
                <a:latin typeface="Arial" pitchFamily="34"/>
                <a:cs typeface="Arial" pitchFamily="34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C88E85FB-E74F-5F0E-16B8-5318F12219C4}"/>
              </a:ext>
            </a:extLst>
          </p:cNvPr>
          <p:cNvSpPr/>
          <p:nvPr/>
        </p:nvSpPr>
        <p:spPr>
          <a:xfrm>
            <a:off x="0" y="260649"/>
            <a:ext cx="492550" cy="1426656"/>
          </a:xfrm>
          <a:prstGeom prst="rect">
            <a:avLst/>
          </a:prstGeom>
          <a:solidFill>
            <a:srgbClr val="6DC7DD">
              <a:alpha val="85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8" name="ZoneTexte 9">
            <a:extLst>
              <a:ext uri="{FF2B5EF4-FFF2-40B4-BE49-F238E27FC236}">
                <a16:creationId xmlns:a16="http://schemas.microsoft.com/office/drawing/2014/main" id="{B317B688-1900-F2DF-DF85-0C97D98B1D80}"/>
              </a:ext>
            </a:extLst>
          </p:cNvPr>
          <p:cNvSpPr txBox="1"/>
          <p:nvPr/>
        </p:nvSpPr>
        <p:spPr>
          <a:xfrm>
            <a:off x="11585548" y="452673"/>
            <a:ext cx="720382" cy="2974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B60ED23-969E-4947-A4F4-882EBA17AF84}" type="slidenum">
              <a:t>‹#›</a:t>
            </a:fld>
            <a:endParaRPr lang="en-GB" sz="1333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ea typeface="Roboto" pitchFamily="2"/>
              <a:cs typeface="Arial" pitchFamily="34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25D05B1C-8D27-D4AF-D74F-6F02E8BE205B}"/>
              </a:ext>
            </a:extLst>
          </p:cNvPr>
          <p:cNvSpPr/>
          <p:nvPr/>
        </p:nvSpPr>
        <p:spPr>
          <a:xfrm>
            <a:off x="313127" y="56043"/>
            <a:ext cx="358874" cy="373587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064C0BAF-2D56-649B-2DFD-93F525F244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76956" y="217883"/>
            <a:ext cx="5145694" cy="349922"/>
          </a:xfrm>
        </p:spPr>
        <p:txBody>
          <a:bodyPr lIns="91440" tIns="45720" rIns="91440" bIns="4572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44546A"/>
                </a:solidFill>
                <a:latin typeface="Arial" pitchFamily="34"/>
                <a:ea typeface="Roboto" pitchFamily="2"/>
                <a:cs typeface="Arial" pitchFamily="34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F84C1868-EAF9-6E43-CE19-F1F86F291BF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175790" y="6492880"/>
            <a:ext cx="3860797" cy="365129"/>
          </a:xfrm>
        </p:spPr>
        <p:txBody>
          <a:bodyPr/>
          <a:lstStyle>
            <a:lvl1pPr>
              <a:defRPr sz="1333">
                <a:latin typeface="Arial" pitchFamily="34"/>
                <a:cs typeface="Arial" pitchFamily="34"/>
              </a:defRPr>
            </a:lvl1pPr>
          </a:lstStyle>
          <a:p>
            <a:pPr lvl="0"/>
            <a:endParaRPr lang="fr-FR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81FDC2E-23C9-DCC9-65E9-A078A82A8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61168" y="6318814"/>
            <a:ext cx="967645" cy="3188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231D3B22-74B2-4651-8748-A96C8040E7F1}"/>
              </a:ext>
            </a:extLst>
          </p:cNvPr>
          <p:cNvSpPr/>
          <p:nvPr/>
        </p:nvSpPr>
        <p:spPr>
          <a:xfrm flipH="1">
            <a:off x="11603443" y="1591302"/>
            <a:ext cx="191996" cy="191996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CDF4E55A-5F29-051B-B9FC-E09D60AEF13E}"/>
              </a:ext>
            </a:extLst>
          </p:cNvPr>
          <p:cNvSpPr/>
          <p:nvPr/>
        </p:nvSpPr>
        <p:spPr>
          <a:xfrm flipH="1" flipV="1">
            <a:off x="203929" y="104351"/>
            <a:ext cx="76425" cy="76800"/>
          </a:xfrm>
          <a:prstGeom prst="rect">
            <a:avLst/>
          </a:prstGeom>
          <a:solidFill>
            <a:srgbClr val="5B9BD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8AB52817-3F03-AAC5-4949-B28C67CB8251}"/>
              </a:ext>
            </a:extLst>
          </p:cNvPr>
          <p:cNvSpPr txBox="1"/>
          <p:nvPr/>
        </p:nvSpPr>
        <p:spPr>
          <a:xfrm>
            <a:off x="11184565" y="9"/>
            <a:ext cx="1007431" cy="2491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3F61506-680D-4D28-ADB9-026B0A5F3596}" type="datetime1">
              <a:rPr lang="fr-FR" sz="800" b="0" i="0" u="none" strike="noStrike" kern="1200" cap="none" spc="0" baseline="0%">
                <a:solidFill>
                  <a:srgbClr val="333F50"/>
                </a:solidFill>
                <a:uFillTx/>
                <a:latin typeface="Arial" pitchFamily="34"/>
                <a:cs typeface="Arial" pitchFamily="34"/>
              </a:rPr>
              <a:pPr marL="0" marR="0" lvl="0" indent="0" algn="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t>21/08/2023</a:t>
            </a:fld>
            <a:endParaRPr lang="fr-FR" sz="800" b="0" i="0" u="none" strike="noStrike" kern="1200" cap="none" spc="0" baseline="0%">
              <a:solidFill>
                <a:srgbClr val="333F50"/>
              </a:solidFill>
              <a:uFillTx/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758560630"/>
      </p:ext>
    </p:extLst>
  </p:cSld>
  <p:clrMapOvr>
    <a:masterClrMapping/>
  </p:clrMapOvr>
</p:sldLayout>
</file>

<file path=ppt/slideLayouts/slideLayout38.xml><?xml version="1.0" encoding="utf-8"?>
<p:sldLayout xmlns:a="http://purl.oclc.org/ooxml/drawingml/main" xmlns:r="http://purl.oclc.org/ooxml/officeDocument/relationships" xmlns:p="http://purl.oclc.org/ooxml/presentationml/main" preserve="1">
  <p:cSld name="1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F0A2BDDB-7856-D6DC-50EA-4D7601DEFB18}"/>
              </a:ext>
            </a:extLst>
          </p:cNvPr>
          <p:cNvSpPr/>
          <p:nvPr/>
        </p:nvSpPr>
        <p:spPr>
          <a:xfrm flipH="1">
            <a:off x="11747443" y="1737478"/>
            <a:ext cx="96002" cy="96002"/>
          </a:xfrm>
          <a:prstGeom prst="rect">
            <a:avLst/>
          </a:prstGeom>
          <a:solidFill>
            <a:srgbClr val="A5A5A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869DF2B3-9022-2878-4016-8C5747B68F2C}"/>
              </a:ext>
            </a:extLst>
          </p:cNvPr>
          <p:cNvSpPr/>
          <p:nvPr/>
        </p:nvSpPr>
        <p:spPr>
          <a:xfrm flipH="1">
            <a:off x="250701" y="0"/>
            <a:ext cx="143999" cy="143999"/>
          </a:xfrm>
          <a:prstGeom prst="rect">
            <a:avLst/>
          </a:prstGeom>
          <a:solidFill>
            <a:srgbClr val="44546A">
              <a:alpha val="8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EB230D5C-271F-8772-1391-6AEC96E277AD}"/>
              </a:ext>
            </a:extLst>
          </p:cNvPr>
          <p:cNvSpPr/>
          <p:nvPr/>
        </p:nvSpPr>
        <p:spPr>
          <a:xfrm>
            <a:off x="11699446" y="260649"/>
            <a:ext cx="492550" cy="1426656"/>
          </a:xfrm>
          <a:prstGeom prst="rect">
            <a:avLst/>
          </a:prstGeom>
          <a:solidFill>
            <a:srgbClr val="44546A">
              <a:alpha val="7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9679229-CFA5-557B-74C7-8B9C906F0D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637336"/>
            <a:ext cx="10972800" cy="780303"/>
          </a:xfrm>
        </p:spPr>
        <p:txBody>
          <a:bodyPr>
            <a:normAutofit/>
          </a:bodyPr>
          <a:lstStyle>
            <a:lvl1pPr>
              <a:defRPr lang="en-US" sz="3600">
                <a:latin typeface="Calibri"/>
                <a:cs typeface="Arial" pitchFamily="34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39F31E28-F199-7BC9-D721-934544AC5248}"/>
              </a:ext>
            </a:extLst>
          </p:cNvPr>
          <p:cNvSpPr txBox="1"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>
            <a:lvl1pPr>
              <a:defRPr lang="en-US" sz="2667">
                <a:latin typeface="Calibri"/>
                <a:cs typeface="Arial" pitchFamily="34"/>
              </a:defRPr>
            </a:lvl1pPr>
            <a:lvl2pPr>
              <a:defRPr lang="en-US">
                <a:latin typeface="Calibri"/>
                <a:cs typeface="Arial" pitchFamily="34"/>
              </a:defRPr>
            </a:lvl2pPr>
            <a:lvl3pPr>
              <a:defRPr lang="en-US" sz="2133">
                <a:latin typeface="Arial" pitchFamily="34"/>
                <a:cs typeface="Arial" pitchFamily="34"/>
              </a:defRPr>
            </a:lvl3pPr>
            <a:lvl4pPr>
              <a:defRPr lang="en-US" sz="1867">
                <a:latin typeface="Arial" pitchFamily="34"/>
                <a:cs typeface="Arial" pitchFamily="34"/>
              </a:defRPr>
            </a:lvl4pPr>
            <a:lvl5pPr>
              <a:defRPr lang="en-US" sz="1867">
                <a:latin typeface="Arial" pitchFamily="34"/>
                <a:cs typeface="Arial" pitchFamily="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8728666F-7BEF-2028-899A-749B4E54591D}"/>
              </a:ext>
            </a:extLst>
          </p:cNvPr>
          <p:cNvSpPr/>
          <p:nvPr/>
        </p:nvSpPr>
        <p:spPr>
          <a:xfrm>
            <a:off x="0" y="260649"/>
            <a:ext cx="492550" cy="1426656"/>
          </a:xfrm>
          <a:prstGeom prst="rect">
            <a:avLst/>
          </a:prstGeom>
          <a:solidFill>
            <a:srgbClr val="44546A">
              <a:alpha val="7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8" name="ZoneTexte 9">
            <a:extLst>
              <a:ext uri="{FF2B5EF4-FFF2-40B4-BE49-F238E27FC236}">
                <a16:creationId xmlns:a16="http://schemas.microsoft.com/office/drawing/2014/main" id="{82AAF4A7-7FA0-C901-0F54-A3E9E64D1439}"/>
              </a:ext>
            </a:extLst>
          </p:cNvPr>
          <p:cNvSpPr txBox="1"/>
          <p:nvPr/>
        </p:nvSpPr>
        <p:spPr>
          <a:xfrm>
            <a:off x="11585539" y="452673"/>
            <a:ext cx="720382" cy="2974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6357AFD-77B0-4113-B458-CECE06A7DFA0}" type="slidenum">
              <a:t>‹#›</a:t>
            </a:fld>
            <a:endParaRPr lang="en-GB" sz="1333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ea typeface="Roboto" pitchFamily="2"/>
              <a:cs typeface="Arial" pitchFamily="34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62BD6156-C5BB-525D-DBE8-98E4DBCA3B9F}"/>
              </a:ext>
            </a:extLst>
          </p:cNvPr>
          <p:cNvSpPr/>
          <p:nvPr/>
        </p:nvSpPr>
        <p:spPr>
          <a:xfrm>
            <a:off x="313127" y="56034"/>
            <a:ext cx="358874" cy="373587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2FEDA289-F750-125A-9D11-E63CCCEBCAA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175790" y="6492880"/>
            <a:ext cx="3860797" cy="365129"/>
          </a:xfrm>
        </p:spPr>
        <p:txBody>
          <a:bodyPr/>
          <a:lstStyle>
            <a:lvl1pPr>
              <a:defRPr lang="en-US" sz="1333">
                <a:latin typeface="Arial" pitchFamily="34"/>
                <a:cs typeface="Arial" pitchFamily="34"/>
              </a:defRPr>
            </a:lvl1pPr>
          </a:lstStyle>
          <a:p>
            <a:pPr lvl="0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73D321-116C-E14B-FE2B-B9B46D19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61159" y="6318814"/>
            <a:ext cx="967645" cy="3188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Rectangle 14">
            <a:extLst>
              <a:ext uri="{FF2B5EF4-FFF2-40B4-BE49-F238E27FC236}">
                <a16:creationId xmlns:a16="http://schemas.microsoft.com/office/drawing/2014/main" id="{A2F26A29-6354-F8F5-4445-44F7B14DAF9A}"/>
              </a:ext>
            </a:extLst>
          </p:cNvPr>
          <p:cNvSpPr/>
          <p:nvPr/>
        </p:nvSpPr>
        <p:spPr>
          <a:xfrm flipH="1">
            <a:off x="11603443" y="1591302"/>
            <a:ext cx="191996" cy="191996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463B2F04-BCFD-9223-6E83-8961E98EC51C}"/>
              </a:ext>
            </a:extLst>
          </p:cNvPr>
          <p:cNvSpPr/>
          <p:nvPr/>
        </p:nvSpPr>
        <p:spPr>
          <a:xfrm flipH="1" flipV="1">
            <a:off x="203929" y="104351"/>
            <a:ext cx="76425" cy="76800"/>
          </a:xfrm>
          <a:prstGeom prst="rect">
            <a:avLst/>
          </a:prstGeom>
          <a:solidFill>
            <a:srgbClr val="5B9BD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64C687B9-32F7-6356-6169-A949C06B9D6E}"/>
              </a:ext>
            </a:extLst>
          </p:cNvPr>
          <p:cNvSpPr txBox="1"/>
          <p:nvPr/>
        </p:nvSpPr>
        <p:spPr>
          <a:xfrm>
            <a:off x="11184565" y="0"/>
            <a:ext cx="1007431" cy="2491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3BC0704-ACA2-4FD0-A104-4F153BF76BF7}" type="datetime1">
              <a:rPr lang="fr-FR" sz="800" b="0" i="0" u="none" strike="noStrike" kern="1200" cap="none" spc="0" baseline="0%">
                <a:solidFill>
                  <a:srgbClr val="333F50"/>
                </a:solidFill>
                <a:uFillTx/>
                <a:latin typeface="Arial" pitchFamily="34"/>
                <a:cs typeface="Arial" pitchFamily="34"/>
              </a:rPr>
              <a:pPr marL="0" marR="0" lvl="0" indent="0" algn="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t>21/08/2023</a:t>
            </a:fld>
            <a:endParaRPr lang="fr-FR" sz="800" b="0" i="0" u="none" strike="noStrike" kern="1200" cap="none" spc="0" baseline="0%">
              <a:solidFill>
                <a:srgbClr val="333F50"/>
              </a:solidFill>
              <a:uFillTx/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54375163"/>
      </p:ext>
    </p:extLst>
  </p:cSld>
  <p:clrMapOvr>
    <a:masterClrMapping/>
  </p:clrMapOvr>
</p:sldLayout>
</file>

<file path=ppt/slideLayouts/slideLayout39.xml><?xml version="1.0" encoding="utf-8"?>
<p:sldLayout xmlns:a="http://purl.oclc.org/ooxml/drawingml/main" xmlns:r="http://purl.oclc.org/ooxml/officeDocument/relationships" xmlns:p="http://purl.oclc.org/ooxml/presentationml/main" preserve="1">
  <p:cSld name="1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0F0D9D5D-1E87-3C3B-BEB6-A72F3F5C4178}"/>
              </a:ext>
            </a:extLst>
          </p:cNvPr>
          <p:cNvSpPr/>
          <p:nvPr/>
        </p:nvSpPr>
        <p:spPr>
          <a:xfrm flipH="1">
            <a:off x="11747443" y="1737478"/>
            <a:ext cx="96002" cy="96002"/>
          </a:xfrm>
          <a:prstGeom prst="rect">
            <a:avLst/>
          </a:prstGeom>
          <a:solidFill>
            <a:srgbClr val="A5A5A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715BB44B-7DF8-3B98-4E70-D08E44A3436B}"/>
              </a:ext>
            </a:extLst>
          </p:cNvPr>
          <p:cNvSpPr/>
          <p:nvPr/>
        </p:nvSpPr>
        <p:spPr>
          <a:xfrm flipH="1">
            <a:off x="250701" y="0"/>
            <a:ext cx="143999" cy="143999"/>
          </a:xfrm>
          <a:prstGeom prst="rect">
            <a:avLst/>
          </a:prstGeom>
          <a:solidFill>
            <a:srgbClr val="44546A">
              <a:alpha val="8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79DD95E8-2CCB-6B29-3F35-F4AC251A27DE}"/>
              </a:ext>
            </a:extLst>
          </p:cNvPr>
          <p:cNvSpPr/>
          <p:nvPr/>
        </p:nvSpPr>
        <p:spPr>
          <a:xfrm>
            <a:off x="11699446" y="260649"/>
            <a:ext cx="492550" cy="1426656"/>
          </a:xfrm>
          <a:prstGeom prst="rect">
            <a:avLst/>
          </a:prstGeom>
          <a:solidFill>
            <a:srgbClr val="44546A">
              <a:alpha val="7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6CCCFAC-D34D-C61A-FCFF-0DAAEC1FA7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637336"/>
            <a:ext cx="10972800" cy="780303"/>
          </a:xfrm>
        </p:spPr>
        <p:txBody>
          <a:bodyPr>
            <a:normAutofit/>
          </a:bodyPr>
          <a:lstStyle>
            <a:lvl1pPr>
              <a:defRPr lang="en-US" sz="3600">
                <a:latin typeface="Calibri"/>
                <a:cs typeface="Arial" pitchFamily="34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756F8131-7115-4DD5-1A53-5C6A562BD26B}"/>
              </a:ext>
            </a:extLst>
          </p:cNvPr>
          <p:cNvSpPr txBox="1"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>
            <a:lvl1pPr>
              <a:defRPr lang="en-US" sz="2667">
                <a:latin typeface="Calibri"/>
                <a:cs typeface="Arial" pitchFamily="34"/>
              </a:defRPr>
            </a:lvl1pPr>
            <a:lvl2pPr>
              <a:defRPr lang="en-US">
                <a:latin typeface="Calibri"/>
                <a:cs typeface="Arial" pitchFamily="34"/>
              </a:defRPr>
            </a:lvl2pPr>
            <a:lvl3pPr>
              <a:defRPr lang="en-US" sz="2133">
                <a:latin typeface="Arial" pitchFamily="34"/>
                <a:cs typeface="Arial" pitchFamily="34"/>
              </a:defRPr>
            </a:lvl3pPr>
            <a:lvl4pPr>
              <a:defRPr lang="en-US" sz="1867">
                <a:latin typeface="Arial" pitchFamily="34"/>
                <a:cs typeface="Arial" pitchFamily="34"/>
              </a:defRPr>
            </a:lvl4pPr>
            <a:lvl5pPr>
              <a:defRPr lang="en-US" sz="1867">
                <a:latin typeface="Arial" pitchFamily="34"/>
                <a:cs typeface="Arial" pitchFamily="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90372A8D-3AD0-51FA-3A40-0E0E51F44DAC}"/>
              </a:ext>
            </a:extLst>
          </p:cNvPr>
          <p:cNvSpPr/>
          <p:nvPr/>
        </p:nvSpPr>
        <p:spPr>
          <a:xfrm>
            <a:off x="0" y="260649"/>
            <a:ext cx="492550" cy="1426656"/>
          </a:xfrm>
          <a:prstGeom prst="rect">
            <a:avLst/>
          </a:prstGeom>
          <a:solidFill>
            <a:srgbClr val="44546A">
              <a:alpha val="7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8" name="ZoneTexte 9">
            <a:extLst>
              <a:ext uri="{FF2B5EF4-FFF2-40B4-BE49-F238E27FC236}">
                <a16:creationId xmlns:a16="http://schemas.microsoft.com/office/drawing/2014/main" id="{0A1FFB42-C49F-315B-1E2B-65EC6FE19FE3}"/>
              </a:ext>
            </a:extLst>
          </p:cNvPr>
          <p:cNvSpPr txBox="1"/>
          <p:nvPr/>
        </p:nvSpPr>
        <p:spPr>
          <a:xfrm>
            <a:off x="11585539" y="452673"/>
            <a:ext cx="720382" cy="2974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414C108-B77B-47A3-AD2C-CBA459A5A15C}" type="slidenum">
              <a:t>‹#›</a:t>
            </a:fld>
            <a:endParaRPr lang="en-GB" sz="1333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ea typeface="Roboto" pitchFamily="2"/>
              <a:cs typeface="Arial" pitchFamily="34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12DF5BA6-B0C0-82B0-B462-5D0EC7010DBE}"/>
              </a:ext>
            </a:extLst>
          </p:cNvPr>
          <p:cNvSpPr/>
          <p:nvPr/>
        </p:nvSpPr>
        <p:spPr>
          <a:xfrm>
            <a:off x="313127" y="56034"/>
            <a:ext cx="358874" cy="373587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ECADB4C1-4A49-7C8A-9E1E-1127AFAFC4A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175790" y="6492880"/>
            <a:ext cx="3860797" cy="365129"/>
          </a:xfrm>
        </p:spPr>
        <p:txBody>
          <a:bodyPr/>
          <a:lstStyle>
            <a:lvl1pPr>
              <a:defRPr lang="en-US" sz="1333">
                <a:latin typeface="Arial" pitchFamily="34"/>
                <a:cs typeface="Arial" pitchFamily="34"/>
              </a:defRPr>
            </a:lvl1pPr>
          </a:lstStyle>
          <a:p>
            <a:pPr lvl="0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279A939-F486-87C2-7439-DF8BD92C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61159" y="6318814"/>
            <a:ext cx="967645" cy="3188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Rectangle 14">
            <a:extLst>
              <a:ext uri="{FF2B5EF4-FFF2-40B4-BE49-F238E27FC236}">
                <a16:creationId xmlns:a16="http://schemas.microsoft.com/office/drawing/2014/main" id="{F966E1EF-0349-0AB1-C433-6DD9ACD2B42F}"/>
              </a:ext>
            </a:extLst>
          </p:cNvPr>
          <p:cNvSpPr/>
          <p:nvPr/>
        </p:nvSpPr>
        <p:spPr>
          <a:xfrm flipH="1">
            <a:off x="11603443" y="1591302"/>
            <a:ext cx="191996" cy="191996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1D51F14A-4A05-E4A3-4D6F-C8F515BE86E3}"/>
              </a:ext>
            </a:extLst>
          </p:cNvPr>
          <p:cNvSpPr/>
          <p:nvPr/>
        </p:nvSpPr>
        <p:spPr>
          <a:xfrm flipH="1" flipV="1">
            <a:off x="203929" y="104351"/>
            <a:ext cx="76425" cy="76800"/>
          </a:xfrm>
          <a:prstGeom prst="rect">
            <a:avLst/>
          </a:prstGeom>
          <a:solidFill>
            <a:srgbClr val="5B9BD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E1333196-CF3B-DEF5-9383-C25284E8BB27}"/>
              </a:ext>
            </a:extLst>
          </p:cNvPr>
          <p:cNvSpPr txBox="1"/>
          <p:nvPr/>
        </p:nvSpPr>
        <p:spPr>
          <a:xfrm>
            <a:off x="11184565" y="0"/>
            <a:ext cx="1007431" cy="2491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85FAA6B-CBED-4E5C-8C53-7D7083028277}" type="datetime1">
              <a:rPr lang="fr-FR" sz="800" b="0" i="0" u="none" strike="noStrike" kern="1200" cap="none" spc="0" baseline="0%">
                <a:solidFill>
                  <a:srgbClr val="333F50"/>
                </a:solidFill>
                <a:uFillTx/>
                <a:latin typeface="Arial" pitchFamily="34"/>
                <a:cs typeface="Arial" pitchFamily="34"/>
              </a:rPr>
              <a:pPr marL="0" marR="0" lvl="0" indent="0" algn="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t>21/08/2023</a:t>
            </a:fld>
            <a:endParaRPr lang="fr-FR" sz="800" b="0" i="0" u="none" strike="noStrike" kern="1200" cap="none" spc="0" baseline="0%">
              <a:solidFill>
                <a:srgbClr val="333F50"/>
              </a:solidFill>
              <a:uFillTx/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100189124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preserve="1">
  <p:cSld name="3_Diapositive de titr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9">
            <a:extLst>
              <a:ext uri="{FF2B5EF4-FFF2-40B4-BE49-F238E27FC236}">
                <a16:creationId xmlns:a16="http://schemas.microsoft.com/office/drawing/2014/main" id="{AE5B43FE-A626-3C0D-ED58-0B63C765C02A}"/>
              </a:ext>
            </a:extLst>
          </p:cNvPr>
          <p:cNvSpPr/>
          <p:nvPr/>
        </p:nvSpPr>
        <p:spPr>
          <a:xfrm>
            <a:off x="1235070" y="2056741"/>
            <a:ext cx="2891972" cy="340451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891972"/>
              <a:gd name="f7" fmla="val 3404508"/>
              <a:gd name="f8" fmla="val 2622290"/>
              <a:gd name="f9" fmla="val 2665964"/>
              <a:gd name="f10" fmla="val 2752242"/>
              <a:gd name="f11" fmla="val 1900215"/>
              <a:gd name="f12" fmla="val 3168222"/>
              <a:gd name="f13" fmla="val 1022686"/>
              <a:gd name="f14" fmla="val 89969"/>
              <a:gd name="f15" fmla="val 3402233"/>
              <a:gd name="f16" fmla="val 1443296"/>
              <a:gd name="f17" fmla="val 89970"/>
              <a:gd name="f18" fmla="val 1445571"/>
              <a:gd name="f19" fmla="val 1160297"/>
              <a:gd name="f20" fmla="val 2116630"/>
              <a:gd name="f21" fmla="val 957506"/>
              <a:gd name="f22" fmla="val 2748554"/>
              <a:gd name="f23" fmla="val 191792"/>
              <a:gd name="f24" fmla="+- 0 0 -90"/>
              <a:gd name="f25" fmla="*/ f3 1 2891972"/>
              <a:gd name="f26" fmla="*/ f4 1 3404508"/>
              <a:gd name="f27" fmla="val f5"/>
              <a:gd name="f28" fmla="val f6"/>
              <a:gd name="f29" fmla="val f7"/>
              <a:gd name="f30" fmla="*/ f24 f0 1"/>
              <a:gd name="f31" fmla="+- f29 0 f27"/>
              <a:gd name="f32" fmla="+- f28 0 f27"/>
              <a:gd name="f33" fmla="*/ f30 1 f2"/>
              <a:gd name="f34" fmla="*/ f32 1 2891972"/>
              <a:gd name="f35" fmla="*/ f31 1 3404508"/>
              <a:gd name="f36" fmla="*/ 2891972 f32 1"/>
              <a:gd name="f37" fmla="*/ 0 f31 1"/>
              <a:gd name="f38" fmla="*/ 2622290 f31 1"/>
              <a:gd name="f39" fmla="*/ 2665964 f32 1"/>
              <a:gd name="f40" fmla="*/ 2752242 f31 1"/>
              <a:gd name="f41" fmla="*/ 89969 f32 1"/>
              <a:gd name="f42" fmla="*/ 3404508 f31 1"/>
              <a:gd name="f43" fmla="*/ 0 f32 1"/>
              <a:gd name="f44" fmla="*/ 3402233 f31 1"/>
              <a:gd name="f45" fmla="*/ 1443296 f31 1"/>
              <a:gd name="f46" fmla="*/ 89970 f32 1"/>
              <a:gd name="f47" fmla="*/ 1445571 f31 1"/>
              <a:gd name="f48" fmla="*/ 2748554 f32 1"/>
              <a:gd name="f49" fmla="*/ 191792 f31 1"/>
              <a:gd name="f50" fmla="+- f33 0 f1"/>
              <a:gd name="f51" fmla="*/ f36 1 2891972"/>
              <a:gd name="f52" fmla="*/ f37 1 3404508"/>
              <a:gd name="f53" fmla="*/ f38 1 3404508"/>
              <a:gd name="f54" fmla="*/ f39 1 2891972"/>
              <a:gd name="f55" fmla="*/ f40 1 3404508"/>
              <a:gd name="f56" fmla="*/ f41 1 2891972"/>
              <a:gd name="f57" fmla="*/ f42 1 3404508"/>
              <a:gd name="f58" fmla="*/ f43 1 2891972"/>
              <a:gd name="f59" fmla="*/ f44 1 3404508"/>
              <a:gd name="f60" fmla="*/ f45 1 3404508"/>
              <a:gd name="f61" fmla="*/ f46 1 2891972"/>
              <a:gd name="f62" fmla="*/ f47 1 3404508"/>
              <a:gd name="f63" fmla="*/ f48 1 2891972"/>
              <a:gd name="f64" fmla="*/ f49 1 3404508"/>
              <a:gd name="f65" fmla="*/ f27 1 f34"/>
              <a:gd name="f66" fmla="*/ f28 1 f34"/>
              <a:gd name="f67" fmla="*/ f27 1 f35"/>
              <a:gd name="f68" fmla="*/ f29 1 f35"/>
              <a:gd name="f69" fmla="*/ f51 1 f34"/>
              <a:gd name="f70" fmla="*/ f52 1 f35"/>
              <a:gd name="f71" fmla="*/ f53 1 f35"/>
              <a:gd name="f72" fmla="*/ f54 1 f34"/>
              <a:gd name="f73" fmla="*/ f55 1 f35"/>
              <a:gd name="f74" fmla="*/ f56 1 f34"/>
              <a:gd name="f75" fmla="*/ f57 1 f35"/>
              <a:gd name="f76" fmla="*/ f58 1 f34"/>
              <a:gd name="f77" fmla="*/ f59 1 f35"/>
              <a:gd name="f78" fmla="*/ f60 1 f35"/>
              <a:gd name="f79" fmla="*/ f61 1 f34"/>
              <a:gd name="f80" fmla="*/ f62 1 f35"/>
              <a:gd name="f81" fmla="*/ f63 1 f34"/>
              <a:gd name="f82" fmla="*/ f64 1 f35"/>
              <a:gd name="f83" fmla="*/ f65 f25 1"/>
              <a:gd name="f84" fmla="*/ f66 f25 1"/>
              <a:gd name="f85" fmla="*/ f68 f26 1"/>
              <a:gd name="f86" fmla="*/ f67 f26 1"/>
              <a:gd name="f87" fmla="*/ f69 f25 1"/>
              <a:gd name="f88" fmla="*/ f70 f26 1"/>
              <a:gd name="f89" fmla="*/ f71 f26 1"/>
              <a:gd name="f90" fmla="*/ f72 f25 1"/>
              <a:gd name="f91" fmla="*/ f73 f26 1"/>
              <a:gd name="f92" fmla="*/ f74 f25 1"/>
              <a:gd name="f93" fmla="*/ f75 f26 1"/>
              <a:gd name="f94" fmla="*/ f76 f25 1"/>
              <a:gd name="f95" fmla="*/ f77 f26 1"/>
              <a:gd name="f96" fmla="*/ f78 f26 1"/>
              <a:gd name="f97" fmla="*/ f79 f25 1"/>
              <a:gd name="f98" fmla="*/ f80 f26 1"/>
              <a:gd name="f99" fmla="*/ f81 f25 1"/>
              <a:gd name="f100" fmla="*/ f82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0">
                <a:pos x="f87" y="f88"/>
              </a:cxn>
              <a:cxn ang="f50">
                <a:pos x="f87" y="f89"/>
              </a:cxn>
              <a:cxn ang="f50">
                <a:pos x="f90" y="f91"/>
              </a:cxn>
              <a:cxn ang="f50">
                <a:pos x="f92" y="f93"/>
              </a:cxn>
              <a:cxn ang="f50">
                <a:pos x="f94" y="f95"/>
              </a:cxn>
              <a:cxn ang="f50">
                <a:pos x="f94" y="f96"/>
              </a:cxn>
              <a:cxn ang="f50">
                <a:pos x="f97" y="f98"/>
              </a:cxn>
              <a:cxn ang="f50">
                <a:pos x="f99" y="f100"/>
              </a:cxn>
            </a:cxnLst>
            <a:rect l="f83" t="f86" r="f84" b="f85"/>
            <a:pathLst>
              <a:path w="2891972" h="3404508">
                <a:moveTo>
                  <a:pt x="f6" y="f5"/>
                </a:moveTo>
                <a:lnTo>
                  <a:pt x="f6" y="f8"/>
                </a:lnTo>
                <a:lnTo>
                  <a:pt x="f9" y="f10"/>
                </a:lnTo>
                <a:cubicBezTo>
                  <a:pt x="f11" y="f12"/>
                  <a:pt x="f13" y="f7"/>
                  <a:pt x="f14" y="f7"/>
                </a:cubicBezTo>
                <a:lnTo>
                  <a:pt x="f5" y="f15"/>
                </a:lnTo>
                <a:lnTo>
                  <a:pt x="f5" y="f16"/>
                </a:lnTo>
                <a:lnTo>
                  <a:pt x="f17" y="f18"/>
                </a:lnTo>
                <a:cubicBezTo>
                  <a:pt x="f19" y="f18"/>
                  <a:pt x="f20" y="f21"/>
                  <a:pt x="f22" y="f23"/>
                </a:cubicBezTo>
                <a:close/>
              </a:path>
            </a:pathLst>
          </a:custGeom>
          <a:solidFill>
            <a:srgbClr val="D3DE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77B25FE-6C1B-2AEE-8053-7C0AC8DEBFA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127043" y="0"/>
            <a:ext cx="8064953" cy="6858000"/>
          </a:xfrm>
        </p:spPr>
        <p:txBody>
          <a:bodyPr anchor="ctr" anchorCtr="1"/>
          <a:lstStyle>
            <a:lvl1pPr marL="0" indent="0" algn="ctr">
              <a:buNone/>
              <a:defRPr sz="1300"/>
            </a:lvl1pPr>
          </a:lstStyle>
          <a:p>
            <a:pPr lvl="0"/>
            <a:r>
              <a:rPr lang="fr-FR"/>
              <a:t>visual</a:t>
            </a:r>
          </a:p>
        </p:txBody>
      </p:sp>
      <p:sp>
        <p:nvSpPr>
          <p:cNvPr id="4" name="Forme libre 32">
            <a:extLst>
              <a:ext uri="{FF2B5EF4-FFF2-40B4-BE49-F238E27FC236}">
                <a16:creationId xmlns:a16="http://schemas.microsoft.com/office/drawing/2014/main" id="{5625A46C-724A-0C08-F069-B438AF33D8A2}"/>
              </a:ext>
            </a:extLst>
          </p:cNvPr>
          <p:cNvSpPr/>
          <p:nvPr/>
        </p:nvSpPr>
        <p:spPr>
          <a:xfrm>
            <a:off x="4127043" y="0"/>
            <a:ext cx="2602263" cy="467903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02266"/>
              <a:gd name="f7" fmla="val 4679034"/>
              <a:gd name="f8" fmla="val 641888"/>
              <a:gd name="f9" fmla="val 2600825"/>
              <a:gd name="f10" fmla="val 56984"/>
              <a:gd name="f11" fmla="val 2015690"/>
              <a:gd name="f12" fmla="val 1560243"/>
              <a:gd name="f13" fmla="val 3731018"/>
              <a:gd name="f14" fmla="val 308"/>
              <a:gd name="f15" fmla="val 4678857"/>
              <a:gd name="f16" fmla="val 2056746"/>
              <a:gd name="f17" fmla="val 54921"/>
              <a:gd name="f18" fmla="val 1983301"/>
              <a:gd name="f19" fmla="val 426412"/>
              <a:gd name="f20" fmla="val 1433423"/>
              <a:gd name="f21" fmla="val 643329"/>
              <a:gd name="f22" fmla="val 770536"/>
              <a:gd name="f23" fmla="val 56985"/>
              <a:gd name="f24" fmla="+- 0 0 -90"/>
              <a:gd name="f25" fmla="*/ f3 1 2602266"/>
              <a:gd name="f26" fmla="*/ f4 1 4679034"/>
              <a:gd name="f27" fmla="val f5"/>
              <a:gd name="f28" fmla="val f6"/>
              <a:gd name="f29" fmla="val f7"/>
              <a:gd name="f30" fmla="*/ f24 f0 1"/>
              <a:gd name="f31" fmla="+- f29 0 f27"/>
              <a:gd name="f32" fmla="+- f28 0 f27"/>
              <a:gd name="f33" fmla="*/ f30 1 f2"/>
              <a:gd name="f34" fmla="*/ f32 1 2602266"/>
              <a:gd name="f35" fmla="*/ f31 1 4679034"/>
              <a:gd name="f36" fmla="*/ 641888 f32 1"/>
              <a:gd name="f37" fmla="*/ 0 f31 1"/>
              <a:gd name="f38" fmla="*/ 2600825 f32 1"/>
              <a:gd name="f39" fmla="*/ 2602266 f32 1"/>
              <a:gd name="f40" fmla="*/ 56984 f31 1"/>
              <a:gd name="f41" fmla="*/ 308 f32 1"/>
              <a:gd name="f42" fmla="*/ 4678857 f31 1"/>
              <a:gd name="f43" fmla="*/ 0 f32 1"/>
              <a:gd name="f44" fmla="*/ 4679034 f31 1"/>
              <a:gd name="f45" fmla="*/ 2056746 f31 1"/>
              <a:gd name="f46" fmla="*/ 54921 f32 1"/>
              <a:gd name="f47" fmla="*/ 1983301 f31 1"/>
              <a:gd name="f48" fmla="*/ 643329 f32 1"/>
              <a:gd name="f49" fmla="*/ 56985 f31 1"/>
              <a:gd name="f50" fmla="+- f33 0 f1"/>
              <a:gd name="f51" fmla="*/ f36 1 2602266"/>
              <a:gd name="f52" fmla="*/ f37 1 4679034"/>
              <a:gd name="f53" fmla="*/ f38 1 2602266"/>
              <a:gd name="f54" fmla="*/ f39 1 2602266"/>
              <a:gd name="f55" fmla="*/ f40 1 4679034"/>
              <a:gd name="f56" fmla="*/ f41 1 2602266"/>
              <a:gd name="f57" fmla="*/ f42 1 4679034"/>
              <a:gd name="f58" fmla="*/ f43 1 2602266"/>
              <a:gd name="f59" fmla="*/ f44 1 4679034"/>
              <a:gd name="f60" fmla="*/ f45 1 4679034"/>
              <a:gd name="f61" fmla="*/ f46 1 2602266"/>
              <a:gd name="f62" fmla="*/ f47 1 4679034"/>
              <a:gd name="f63" fmla="*/ f48 1 2602266"/>
              <a:gd name="f64" fmla="*/ f49 1 4679034"/>
              <a:gd name="f65" fmla="*/ f27 1 f34"/>
              <a:gd name="f66" fmla="*/ f28 1 f34"/>
              <a:gd name="f67" fmla="*/ f27 1 f35"/>
              <a:gd name="f68" fmla="*/ f29 1 f35"/>
              <a:gd name="f69" fmla="*/ f51 1 f34"/>
              <a:gd name="f70" fmla="*/ f52 1 f35"/>
              <a:gd name="f71" fmla="*/ f53 1 f34"/>
              <a:gd name="f72" fmla="*/ f54 1 f34"/>
              <a:gd name="f73" fmla="*/ f55 1 f35"/>
              <a:gd name="f74" fmla="*/ f56 1 f34"/>
              <a:gd name="f75" fmla="*/ f57 1 f35"/>
              <a:gd name="f76" fmla="*/ f58 1 f34"/>
              <a:gd name="f77" fmla="*/ f59 1 f35"/>
              <a:gd name="f78" fmla="*/ f60 1 f35"/>
              <a:gd name="f79" fmla="*/ f61 1 f34"/>
              <a:gd name="f80" fmla="*/ f62 1 f35"/>
              <a:gd name="f81" fmla="*/ f63 1 f34"/>
              <a:gd name="f82" fmla="*/ f64 1 f35"/>
              <a:gd name="f83" fmla="*/ f65 f25 1"/>
              <a:gd name="f84" fmla="*/ f66 f25 1"/>
              <a:gd name="f85" fmla="*/ f68 f26 1"/>
              <a:gd name="f86" fmla="*/ f67 f26 1"/>
              <a:gd name="f87" fmla="*/ f69 f25 1"/>
              <a:gd name="f88" fmla="*/ f70 f26 1"/>
              <a:gd name="f89" fmla="*/ f71 f25 1"/>
              <a:gd name="f90" fmla="*/ f72 f25 1"/>
              <a:gd name="f91" fmla="*/ f73 f26 1"/>
              <a:gd name="f92" fmla="*/ f74 f25 1"/>
              <a:gd name="f93" fmla="*/ f75 f26 1"/>
              <a:gd name="f94" fmla="*/ f76 f25 1"/>
              <a:gd name="f95" fmla="*/ f77 f26 1"/>
              <a:gd name="f96" fmla="*/ f78 f26 1"/>
              <a:gd name="f97" fmla="*/ f79 f25 1"/>
              <a:gd name="f98" fmla="*/ f80 f26 1"/>
              <a:gd name="f99" fmla="*/ f81 f25 1"/>
              <a:gd name="f100" fmla="*/ f82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0">
                <a:pos x="f87" y="f88"/>
              </a:cxn>
              <a:cxn ang="f50">
                <a:pos x="f89" y="f88"/>
              </a:cxn>
              <a:cxn ang="f50">
                <a:pos x="f90" y="f91"/>
              </a:cxn>
              <a:cxn ang="f50">
                <a:pos x="f92" y="f93"/>
              </a:cxn>
              <a:cxn ang="f50">
                <a:pos x="f94" y="f95"/>
              </a:cxn>
              <a:cxn ang="f50">
                <a:pos x="f94" y="f96"/>
              </a:cxn>
              <a:cxn ang="f50">
                <a:pos x="f97" y="f98"/>
              </a:cxn>
              <a:cxn ang="f50">
                <a:pos x="f99" y="f100"/>
              </a:cxn>
            </a:cxnLst>
            <a:rect l="f83" t="f86" r="f84" b="f85"/>
            <a:pathLst>
              <a:path w="2602266" h="4679034">
                <a:moveTo>
                  <a:pt x="f8" y="f5"/>
                </a:moveTo>
                <a:lnTo>
                  <a:pt x="f9" y="f5"/>
                </a:lnTo>
                <a:lnTo>
                  <a:pt x="f6" y="f10"/>
                </a:lnTo>
                <a:cubicBezTo>
                  <a:pt x="f6" y="f11"/>
                  <a:pt x="f12" y="f13"/>
                  <a:pt x="f14" y="f15"/>
                </a:cubicBezTo>
                <a:lnTo>
                  <a:pt x="f5" y="f7"/>
                </a:lnTo>
                <a:lnTo>
                  <a:pt x="f5" y="f16"/>
                </a:lnTo>
                <a:lnTo>
                  <a:pt x="f17" y="f18"/>
                </a:lnTo>
                <a:cubicBezTo>
                  <a:pt x="f19" y="f20"/>
                  <a:pt x="f21" y="f22"/>
                  <a:pt x="f21" y="f23"/>
                </a:cubicBezTo>
                <a:close/>
              </a:path>
            </a:pathLst>
          </a:custGeom>
          <a:solidFill>
            <a:srgbClr val="FFFFFF">
              <a:alpha val="28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C6AF2AB6-B55B-C377-3C54-221D5F406EA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235070" y="3805495"/>
            <a:ext cx="10333040" cy="16557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0" lvl="0" indent="0">
              <a:spcBef>
                <a:spcPts val="0"/>
              </a:spcBef>
              <a:buNone/>
              <a:defRPr sz="2400"/>
            </a:lvl2pPr>
          </a:lstStyle>
          <a:p>
            <a:pPr lvl="0"/>
            <a:r>
              <a:rPr lang="fr-FR"/>
              <a:t>Subtitle in one or two lines</a:t>
            </a:r>
          </a:p>
          <a:p>
            <a:pPr lvl="0"/>
            <a:r>
              <a:rPr lang="fr-FR"/>
              <a:t>(Century Gothic 24 pt)</a:t>
            </a:r>
          </a:p>
        </p:txBody>
      </p:sp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8C5BD7D7-C2A8-CA6F-65F2-6641114DBA8F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1235070" y="6184901"/>
            <a:ext cx="2743200" cy="2143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300" b="1" i="0" u="none" strike="noStrike" kern="1200" cap="none" spc="0" baseline="0%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lvl="0"/>
            <a:fld id="{CA48CAED-8369-4B8C-9E19-1745BF493838}" type="datetime1">
              <a:rPr lang="fr-FR"/>
              <a:pPr lvl="0"/>
              <a:t>21/08/2023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A4B5FD0D-0F3F-A12A-22A7-B419C5DF94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931901"/>
            <a:ext cx="10333040" cy="2216624"/>
          </a:xfrm>
        </p:spPr>
        <p:txBody>
          <a:bodyPr/>
          <a:lstStyle>
            <a:lvl1pPr>
              <a:lnSpc>
                <a:spcPts val="5200"/>
              </a:lnSpc>
              <a:defRPr sz="4100"/>
            </a:lvl1pPr>
          </a:lstStyle>
          <a:p>
            <a:pPr lvl="0"/>
            <a:r>
              <a:rPr lang="fr-FR"/>
              <a:t>Title of your presentation in few lines (Century Gothic 41 pt)</a:t>
            </a:r>
          </a:p>
        </p:txBody>
      </p:sp>
      <p:pic>
        <p:nvPicPr>
          <p:cNvPr id="8" name="Image 10">
            <a:extLst>
              <a:ext uri="{FF2B5EF4-FFF2-40B4-BE49-F238E27FC236}">
                <a16:creationId xmlns:a16="http://schemas.microsoft.com/office/drawing/2014/main" id="{6B9B5747-A264-B584-75CD-2A2581C3E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996" y="5656414"/>
            <a:ext cx="2959492" cy="98885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55326780"/>
      </p:ext>
    </p:extLst>
  </p:cSld>
  <p:clrMapOvr>
    <a:masterClrMapping/>
  </p:clrMapOvr>
</p:sldLayout>
</file>

<file path=ppt/slideLayouts/slideLayout40.xml><?xml version="1.0" encoding="utf-8"?>
<p:sldLayout xmlns:a="http://purl.oclc.org/ooxml/drawingml/main" xmlns:r="http://purl.oclc.org/ooxml/officeDocument/relationships" xmlns:p="http://purl.oclc.org/ooxml/presentationml/main" preserve="1">
  <p:cSld name="1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4D2A13AF-A99F-F582-4547-B0A3DDBCAD99}"/>
              </a:ext>
            </a:extLst>
          </p:cNvPr>
          <p:cNvSpPr/>
          <p:nvPr/>
        </p:nvSpPr>
        <p:spPr>
          <a:xfrm flipH="1">
            <a:off x="11747443" y="1737478"/>
            <a:ext cx="96002" cy="96002"/>
          </a:xfrm>
          <a:prstGeom prst="rect">
            <a:avLst/>
          </a:prstGeom>
          <a:solidFill>
            <a:srgbClr val="A5A5A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0A5ACD60-73F8-368F-F268-1A567087B5AC}"/>
              </a:ext>
            </a:extLst>
          </p:cNvPr>
          <p:cNvSpPr/>
          <p:nvPr/>
        </p:nvSpPr>
        <p:spPr>
          <a:xfrm flipH="1">
            <a:off x="250701" y="0"/>
            <a:ext cx="143999" cy="143999"/>
          </a:xfrm>
          <a:prstGeom prst="rect">
            <a:avLst/>
          </a:prstGeom>
          <a:solidFill>
            <a:srgbClr val="44546A">
              <a:alpha val="8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41516CFE-E210-DD8B-2F76-EB47DBEE2FFC}"/>
              </a:ext>
            </a:extLst>
          </p:cNvPr>
          <p:cNvSpPr/>
          <p:nvPr/>
        </p:nvSpPr>
        <p:spPr>
          <a:xfrm>
            <a:off x="11699446" y="260649"/>
            <a:ext cx="492550" cy="1426656"/>
          </a:xfrm>
          <a:prstGeom prst="rect">
            <a:avLst/>
          </a:prstGeom>
          <a:solidFill>
            <a:srgbClr val="6DC7DD">
              <a:alpha val="85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7F69B69-8A32-C394-9A67-D25E7E5BD4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637336"/>
            <a:ext cx="10972800" cy="780303"/>
          </a:xfrm>
        </p:spPr>
        <p:txBody>
          <a:bodyPr>
            <a:normAutofit/>
          </a:bodyPr>
          <a:lstStyle>
            <a:lvl1pPr>
              <a:defRPr sz="3733"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C3759F0-0125-03C2-DAA7-6DB1240EDEF4}"/>
              </a:ext>
            </a:extLst>
          </p:cNvPr>
          <p:cNvSpPr txBox="1"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>
            <a:lvl1pPr>
              <a:defRPr sz="2667">
                <a:latin typeface="Arial" pitchFamily="34"/>
                <a:cs typeface="Arial" pitchFamily="34"/>
              </a:defRPr>
            </a:lvl1pPr>
            <a:lvl2pPr>
              <a:defRPr sz="2400">
                <a:latin typeface="Arial" pitchFamily="34"/>
                <a:cs typeface="Arial" pitchFamily="34"/>
              </a:defRPr>
            </a:lvl2pPr>
            <a:lvl3pPr>
              <a:defRPr sz="2133">
                <a:latin typeface="Arial" pitchFamily="34"/>
                <a:cs typeface="Arial" pitchFamily="34"/>
              </a:defRPr>
            </a:lvl3pPr>
            <a:lvl4pPr>
              <a:defRPr sz="1867">
                <a:latin typeface="Arial" pitchFamily="34"/>
                <a:cs typeface="Arial" pitchFamily="34"/>
              </a:defRPr>
            </a:lvl4pPr>
            <a:lvl5pPr>
              <a:defRPr sz="1867">
                <a:latin typeface="Arial" pitchFamily="34"/>
                <a:cs typeface="Arial" pitchFamily="34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3D8489CB-869D-DC08-DCBB-862C37E3B294}"/>
              </a:ext>
            </a:extLst>
          </p:cNvPr>
          <p:cNvSpPr/>
          <p:nvPr/>
        </p:nvSpPr>
        <p:spPr>
          <a:xfrm>
            <a:off x="0" y="260649"/>
            <a:ext cx="492550" cy="1426656"/>
          </a:xfrm>
          <a:prstGeom prst="rect">
            <a:avLst/>
          </a:prstGeom>
          <a:solidFill>
            <a:srgbClr val="6DC7DD">
              <a:alpha val="85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8" name="ZoneTexte 9">
            <a:extLst>
              <a:ext uri="{FF2B5EF4-FFF2-40B4-BE49-F238E27FC236}">
                <a16:creationId xmlns:a16="http://schemas.microsoft.com/office/drawing/2014/main" id="{49AA6BF2-6471-604A-CD8D-2FED5B6C847D}"/>
              </a:ext>
            </a:extLst>
          </p:cNvPr>
          <p:cNvSpPr txBox="1"/>
          <p:nvPr/>
        </p:nvSpPr>
        <p:spPr>
          <a:xfrm>
            <a:off x="11585548" y="452673"/>
            <a:ext cx="720382" cy="2974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49CE98AC-D5B8-4763-ABCD-ECB405A3DD2C}" type="slidenum">
              <a:t>‹#›</a:t>
            </a:fld>
            <a:endParaRPr lang="en-GB" sz="1333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ea typeface="Roboto" pitchFamily="2"/>
              <a:cs typeface="Arial" pitchFamily="34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BDD258A4-55B0-64D3-31F8-AFFA2A437124}"/>
              </a:ext>
            </a:extLst>
          </p:cNvPr>
          <p:cNvSpPr/>
          <p:nvPr/>
        </p:nvSpPr>
        <p:spPr>
          <a:xfrm>
            <a:off x="313127" y="56043"/>
            <a:ext cx="358874" cy="373587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CA39881E-ED7B-CDDC-6435-832927176E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76956" y="217883"/>
            <a:ext cx="5145694" cy="349922"/>
          </a:xfrm>
        </p:spPr>
        <p:txBody>
          <a:bodyPr lIns="91440" tIns="45720" rIns="91440" bIns="4572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44546A"/>
                </a:solidFill>
                <a:latin typeface="Arial" pitchFamily="34"/>
                <a:ea typeface="Roboto" pitchFamily="2"/>
                <a:cs typeface="Arial" pitchFamily="34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C9CB959E-709B-700F-F3A5-601C50F3499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175790" y="6492880"/>
            <a:ext cx="3860797" cy="365129"/>
          </a:xfrm>
        </p:spPr>
        <p:txBody>
          <a:bodyPr/>
          <a:lstStyle>
            <a:lvl1pPr>
              <a:defRPr sz="1333">
                <a:latin typeface="Arial" pitchFamily="34"/>
                <a:cs typeface="Arial" pitchFamily="34"/>
              </a:defRPr>
            </a:lvl1pPr>
          </a:lstStyle>
          <a:p>
            <a:pPr lvl="0"/>
            <a:endParaRPr lang="fr-FR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B40458B-B15E-AFB0-4DAD-69586D7ED0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61168" y="6318814"/>
            <a:ext cx="967645" cy="3188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58E1EAD2-A21C-B882-4252-601E34777829}"/>
              </a:ext>
            </a:extLst>
          </p:cNvPr>
          <p:cNvSpPr/>
          <p:nvPr/>
        </p:nvSpPr>
        <p:spPr>
          <a:xfrm flipH="1">
            <a:off x="11603443" y="1591302"/>
            <a:ext cx="191996" cy="191996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0815F45-3171-9077-5274-E08B9C9D465D}"/>
              </a:ext>
            </a:extLst>
          </p:cNvPr>
          <p:cNvSpPr/>
          <p:nvPr/>
        </p:nvSpPr>
        <p:spPr>
          <a:xfrm flipH="1" flipV="1">
            <a:off x="203929" y="104351"/>
            <a:ext cx="76425" cy="76800"/>
          </a:xfrm>
          <a:prstGeom prst="rect">
            <a:avLst/>
          </a:prstGeom>
          <a:solidFill>
            <a:srgbClr val="5B9BD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C8F99249-8D6A-4CBA-F4C7-346AB4461A01}"/>
              </a:ext>
            </a:extLst>
          </p:cNvPr>
          <p:cNvSpPr txBox="1"/>
          <p:nvPr/>
        </p:nvSpPr>
        <p:spPr>
          <a:xfrm>
            <a:off x="11184565" y="9"/>
            <a:ext cx="1007431" cy="2491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13C5889-F22E-45EA-B8D0-E6D5BFECF13C}" type="datetime1">
              <a:rPr lang="fr-FR" sz="800" b="0" i="0" u="none" strike="noStrike" kern="1200" cap="none" spc="0" baseline="0%">
                <a:solidFill>
                  <a:srgbClr val="333F50"/>
                </a:solidFill>
                <a:uFillTx/>
                <a:latin typeface="Arial" pitchFamily="34"/>
                <a:cs typeface="Arial" pitchFamily="34"/>
              </a:rPr>
              <a:pPr marL="0" marR="0" lvl="0" indent="0" algn="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t>21/08/2023</a:t>
            </a:fld>
            <a:endParaRPr lang="fr-FR" sz="800" b="0" i="0" u="none" strike="noStrike" kern="1200" cap="none" spc="0" baseline="0%">
              <a:solidFill>
                <a:srgbClr val="333F50"/>
              </a:solidFill>
              <a:uFillTx/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525043031"/>
      </p:ext>
    </p:extLst>
  </p:cSld>
  <p:clrMapOvr>
    <a:masterClrMapping/>
  </p:clrMapOvr>
</p:sldLayout>
</file>

<file path=ppt/slideLayouts/slideLayout41.xml><?xml version="1.0" encoding="utf-8"?>
<p:sldLayout xmlns:a="http://purl.oclc.org/ooxml/drawingml/main" xmlns:r="http://purl.oclc.org/ooxml/officeDocument/relationships" xmlns:p="http://purl.oclc.org/ooxml/presentationml/main" preserve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395790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preserve="1">
  <p:cSld name="1_Entrée de chapitre">
    <p:bg>
      <p:bgPr>
        <a:solidFill>
          <a:srgbClr val="F8FAFD">
            <a:alpha val="0%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0">
            <a:extLst>
              <a:ext uri="{FF2B5EF4-FFF2-40B4-BE49-F238E27FC236}">
                <a16:creationId xmlns:a16="http://schemas.microsoft.com/office/drawing/2014/main" id="{019BD9FD-F9AF-1815-9F1A-30550E2643B7}"/>
              </a:ext>
            </a:extLst>
          </p:cNvPr>
          <p:cNvSpPr/>
          <p:nvPr/>
        </p:nvSpPr>
        <p:spPr>
          <a:xfrm>
            <a:off x="1235070" y="0"/>
            <a:ext cx="5494236" cy="54612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94236"/>
              <a:gd name="f7" fmla="val 5461251"/>
              <a:gd name="f8" fmla="val 3533858"/>
              <a:gd name="f9" fmla="val 5492795"/>
              <a:gd name="f10" fmla="val 56984"/>
              <a:gd name="f11" fmla="val 3041678"/>
              <a:gd name="f12" fmla="val 3074663"/>
              <a:gd name="f13" fmla="val 89969"/>
              <a:gd name="f14" fmla="val 5458976"/>
              <a:gd name="f15" fmla="val 3500039"/>
              <a:gd name="f16" fmla="val 89970"/>
              <a:gd name="f17" fmla="val 3502314"/>
              <a:gd name="f18" fmla="val 1992773"/>
              <a:gd name="f19" fmla="val 3535299"/>
              <a:gd name="f20" fmla="val 1959788"/>
              <a:gd name="f21" fmla="val 56985"/>
              <a:gd name="f22" fmla="+- 0 0 -90"/>
              <a:gd name="f23" fmla="*/ f3 1 5494236"/>
              <a:gd name="f24" fmla="*/ f4 1 5461251"/>
              <a:gd name="f25" fmla="val f5"/>
              <a:gd name="f26" fmla="val f6"/>
              <a:gd name="f27" fmla="val f7"/>
              <a:gd name="f28" fmla="*/ f22 f0 1"/>
              <a:gd name="f29" fmla="+- f27 0 f25"/>
              <a:gd name="f30" fmla="+- f26 0 f25"/>
              <a:gd name="f31" fmla="*/ f28 1 f2"/>
              <a:gd name="f32" fmla="*/ f30 1 5494236"/>
              <a:gd name="f33" fmla="*/ f29 1 5461251"/>
              <a:gd name="f34" fmla="*/ 3533858 f30 1"/>
              <a:gd name="f35" fmla="*/ 0 f29 1"/>
              <a:gd name="f36" fmla="*/ 5492795 f30 1"/>
              <a:gd name="f37" fmla="*/ 5494236 f30 1"/>
              <a:gd name="f38" fmla="*/ 56984 f29 1"/>
              <a:gd name="f39" fmla="*/ 89969 f30 1"/>
              <a:gd name="f40" fmla="*/ 5461251 f29 1"/>
              <a:gd name="f41" fmla="*/ 0 f30 1"/>
              <a:gd name="f42" fmla="*/ 5458976 f29 1"/>
              <a:gd name="f43" fmla="*/ 3500039 f29 1"/>
              <a:gd name="f44" fmla="*/ 89970 f30 1"/>
              <a:gd name="f45" fmla="*/ 3502314 f29 1"/>
              <a:gd name="f46" fmla="*/ 3535299 f30 1"/>
              <a:gd name="f47" fmla="*/ 56985 f29 1"/>
              <a:gd name="f48" fmla="+- f31 0 f1"/>
              <a:gd name="f49" fmla="*/ f34 1 5494236"/>
              <a:gd name="f50" fmla="*/ f35 1 5461251"/>
              <a:gd name="f51" fmla="*/ f36 1 5494236"/>
              <a:gd name="f52" fmla="*/ f37 1 5494236"/>
              <a:gd name="f53" fmla="*/ f38 1 5461251"/>
              <a:gd name="f54" fmla="*/ f39 1 5494236"/>
              <a:gd name="f55" fmla="*/ f40 1 5461251"/>
              <a:gd name="f56" fmla="*/ f41 1 5494236"/>
              <a:gd name="f57" fmla="*/ f42 1 5461251"/>
              <a:gd name="f58" fmla="*/ f43 1 5461251"/>
              <a:gd name="f59" fmla="*/ f44 1 5494236"/>
              <a:gd name="f60" fmla="*/ f45 1 5461251"/>
              <a:gd name="f61" fmla="*/ f46 1 5494236"/>
              <a:gd name="f62" fmla="*/ f47 1 5461251"/>
              <a:gd name="f63" fmla="*/ f25 1 f32"/>
              <a:gd name="f64" fmla="*/ f26 1 f32"/>
              <a:gd name="f65" fmla="*/ f25 1 f33"/>
              <a:gd name="f66" fmla="*/ f27 1 f33"/>
              <a:gd name="f67" fmla="*/ f49 1 f32"/>
              <a:gd name="f68" fmla="*/ f50 1 f33"/>
              <a:gd name="f69" fmla="*/ f51 1 f32"/>
              <a:gd name="f70" fmla="*/ f52 1 f32"/>
              <a:gd name="f71" fmla="*/ f53 1 f33"/>
              <a:gd name="f72" fmla="*/ f54 1 f32"/>
              <a:gd name="f73" fmla="*/ f55 1 f33"/>
              <a:gd name="f74" fmla="*/ f56 1 f32"/>
              <a:gd name="f75" fmla="*/ f57 1 f33"/>
              <a:gd name="f76" fmla="*/ f58 1 f33"/>
              <a:gd name="f77" fmla="*/ f59 1 f32"/>
              <a:gd name="f78" fmla="*/ f60 1 f33"/>
              <a:gd name="f79" fmla="*/ f61 1 f32"/>
              <a:gd name="f80" fmla="*/ f62 1 f33"/>
              <a:gd name="f81" fmla="*/ f63 f23 1"/>
              <a:gd name="f82" fmla="*/ f64 f23 1"/>
              <a:gd name="f83" fmla="*/ f66 f24 1"/>
              <a:gd name="f84" fmla="*/ f65 f24 1"/>
              <a:gd name="f85" fmla="*/ f67 f23 1"/>
              <a:gd name="f86" fmla="*/ f68 f24 1"/>
              <a:gd name="f87" fmla="*/ f69 f23 1"/>
              <a:gd name="f88" fmla="*/ f70 f23 1"/>
              <a:gd name="f89" fmla="*/ f71 f24 1"/>
              <a:gd name="f90" fmla="*/ f72 f23 1"/>
              <a:gd name="f91" fmla="*/ f73 f24 1"/>
              <a:gd name="f92" fmla="*/ f74 f23 1"/>
              <a:gd name="f93" fmla="*/ f75 f24 1"/>
              <a:gd name="f94" fmla="*/ f76 f24 1"/>
              <a:gd name="f95" fmla="*/ f77 f23 1"/>
              <a:gd name="f96" fmla="*/ f78 f24 1"/>
              <a:gd name="f97" fmla="*/ f79 f23 1"/>
              <a:gd name="f98" fmla="*/ f80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8">
                <a:pos x="f85" y="f86"/>
              </a:cxn>
              <a:cxn ang="f48">
                <a:pos x="f87" y="f86"/>
              </a:cxn>
              <a:cxn ang="f48">
                <a:pos x="f88" y="f89"/>
              </a:cxn>
              <a:cxn ang="f48">
                <a:pos x="f90" y="f91"/>
              </a:cxn>
              <a:cxn ang="f48">
                <a:pos x="f92" y="f93"/>
              </a:cxn>
              <a:cxn ang="f48">
                <a:pos x="f92" y="f94"/>
              </a:cxn>
              <a:cxn ang="f48">
                <a:pos x="f95" y="f96"/>
              </a:cxn>
              <a:cxn ang="f48">
                <a:pos x="f97" y="f98"/>
              </a:cxn>
            </a:cxnLst>
            <a:rect l="f81" t="f84" r="f82" b="f83"/>
            <a:pathLst>
              <a:path w="5494236" h="5461251">
                <a:moveTo>
                  <a:pt x="f8" y="f5"/>
                </a:moveTo>
                <a:lnTo>
                  <a:pt x="f9" y="f5"/>
                </a:lnTo>
                <a:lnTo>
                  <a:pt x="f6" y="f10"/>
                </a:lnTo>
                <a:cubicBezTo>
                  <a:pt x="f6" y="f11"/>
                  <a:pt x="f12" y="f7"/>
                  <a:pt x="f13" y="f7"/>
                </a:cubicBezTo>
                <a:lnTo>
                  <a:pt x="f5" y="f14"/>
                </a:lnTo>
                <a:lnTo>
                  <a:pt x="f5" y="f15"/>
                </a:lnTo>
                <a:lnTo>
                  <a:pt x="f16" y="f17"/>
                </a:lnTo>
                <a:cubicBezTo>
                  <a:pt x="f18" y="f17"/>
                  <a:pt x="f19" y="f20"/>
                  <a:pt x="f19" y="f21"/>
                </a:cubicBezTo>
                <a:close/>
              </a:path>
            </a:pathLst>
          </a:custGeom>
          <a:solidFill>
            <a:srgbClr val="D3DE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F0B508B-1604-BB1C-6832-C3FD58D6EFC0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FFFFFF"/>
                </a:solidFill>
                <a:uFillTx/>
                <a:latin typeface="Century Gothic"/>
              </a:rPr>
              <a:t> 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A36B9A37-C634-0FCE-A22E-433770882E7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621E7982-76CE-737C-C532-16B8A90FD6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508C8E0-85C0-455A-965E-2B9DFFDBA024}" type="slidenum">
              <a:t>‹#›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4D9A6A4-EC2A-5276-B8B3-C9B6B436CA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931901"/>
            <a:ext cx="10475915" cy="2216624"/>
          </a:xfrm>
        </p:spPr>
        <p:txBody>
          <a:bodyPr/>
          <a:lstStyle>
            <a:lvl1pPr>
              <a:lnSpc>
                <a:spcPts val="5200"/>
              </a:lnSpc>
              <a:defRPr sz="4100"/>
            </a:lvl1pPr>
          </a:lstStyle>
          <a:p>
            <a:pPr lvl="0"/>
            <a:r>
              <a:rPr lang="fr-FR"/>
              <a:t>Title of your presentation in few lines (Century Gothic 41 pt)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8DF5AC9C-834A-1BB6-6E42-59619771FA2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235070" y="3805495"/>
            <a:ext cx="10475915" cy="16557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0" lvl="0" indent="0">
              <a:spcBef>
                <a:spcPts val="0"/>
              </a:spcBef>
              <a:buNone/>
              <a:defRPr sz="2400"/>
            </a:lvl2pPr>
          </a:lstStyle>
          <a:p>
            <a:pPr lvl="0"/>
            <a:r>
              <a:rPr lang="fr-FR"/>
              <a:t>Subtitle in one or two lines</a:t>
            </a:r>
          </a:p>
          <a:p>
            <a:pPr lvl="0"/>
            <a:r>
              <a:rPr lang="fr-FR"/>
              <a:t>(Century Gothic 24 pt)</a:t>
            </a: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E15DFA85-D38F-8643-5EB7-A65F86DD1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034532113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preserve="1">
  <p:cSld name="2_Entrée de chapitre">
    <p:bg>
      <p:bgPr>
        <a:solidFill>
          <a:srgbClr val="F8FAFD">
            <a:alpha val="0%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0">
            <a:extLst>
              <a:ext uri="{FF2B5EF4-FFF2-40B4-BE49-F238E27FC236}">
                <a16:creationId xmlns:a16="http://schemas.microsoft.com/office/drawing/2014/main" id="{C3ECD627-5BF9-A662-A7AA-7093641BE350}"/>
              </a:ext>
            </a:extLst>
          </p:cNvPr>
          <p:cNvSpPr/>
          <p:nvPr/>
        </p:nvSpPr>
        <p:spPr>
          <a:xfrm>
            <a:off x="1235070" y="0"/>
            <a:ext cx="5494236" cy="54612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94236"/>
              <a:gd name="f7" fmla="val 5461251"/>
              <a:gd name="f8" fmla="val 3533858"/>
              <a:gd name="f9" fmla="val 5492795"/>
              <a:gd name="f10" fmla="val 56984"/>
              <a:gd name="f11" fmla="val 3041678"/>
              <a:gd name="f12" fmla="val 3074663"/>
              <a:gd name="f13" fmla="val 89969"/>
              <a:gd name="f14" fmla="val 5458976"/>
              <a:gd name="f15" fmla="val 3500039"/>
              <a:gd name="f16" fmla="val 89970"/>
              <a:gd name="f17" fmla="val 3502314"/>
              <a:gd name="f18" fmla="val 1992773"/>
              <a:gd name="f19" fmla="val 3535299"/>
              <a:gd name="f20" fmla="val 1959788"/>
              <a:gd name="f21" fmla="val 56985"/>
              <a:gd name="f22" fmla="+- 0 0 -90"/>
              <a:gd name="f23" fmla="*/ f3 1 5494236"/>
              <a:gd name="f24" fmla="*/ f4 1 5461251"/>
              <a:gd name="f25" fmla="val f5"/>
              <a:gd name="f26" fmla="val f6"/>
              <a:gd name="f27" fmla="val f7"/>
              <a:gd name="f28" fmla="*/ f22 f0 1"/>
              <a:gd name="f29" fmla="+- f27 0 f25"/>
              <a:gd name="f30" fmla="+- f26 0 f25"/>
              <a:gd name="f31" fmla="*/ f28 1 f2"/>
              <a:gd name="f32" fmla="*/ f30 1 5494236"/>
              <a:gd name="f33" fmla="*/ f29 1 5461251"/>
              <a:gd name="f34" fmla="*/ 3533858 f30 1"/>
              <a:gd name="f35" fmla="*/ 0 f29 1"/>
              <a:gd name="f36" fmla="*/ 5492795 f30 1"/>
              <a:gd name="f37" fmla="*/ 5494236 f30 1"/>
              <a:gd name="f38" fmla="*/ 56984 f29 1"/>
              <a:gd name="f39" fmla="*/ 89969 f30 1"/>
              <a:gd name="f40" fmla="*/ 5461251 f29 1"/>
              <a:gd name="f41" fmla="*/ 0 f30 1"/>
              <a:gd name="f42" fmla="*/ 5458976 f29 1"/>
              <a:gd name="f43" fmla="*/ 3500039 f29 1"/>
              <a:gd name="f44" fmla="*/ 89970 f30 1"/>
              <a:gd name="f45" fmla="*/ 3502314 f29 1"/>
              <a:gd name="f46" fmla="*/ 3535299 f30 1"/>
              <a:gd name="f47" fmla="*/ 56985 f29 1"/>
              <a:gd name="f48" fmla="+- f31 0 f1"/>
              <a:gd name="f49" fmla="*/ f34 1 5494236"/>
              <a:gd name="f50" fmla="*/ f35 1 5461251"/>
              <a:gd name="f51" fmla="*/ f36 1 5494236"/>
              <a:gd name="f52" fmla="*/ f37 1 5494236"/>
              <a:gd name="f53" fmla="*/ f38 1 5461251"/>
              <a:gd name="f54" fmla="*/ f39 1 5494236"/>
              <a:gd name="f55" fmla="*/ f40 1 5461251"/>
              <a:gd name="f56" fmla="*/ f41 1 5494236"/>
              <a:gd name="f57" fmla="*/ f42 1 5461251"/>
              <a:gd name="f58" fmla="*/ f43 1 5461251"/>
              <a:gd name="f59" fmla="*/ f44 1 5494236"/>
              <a:gd name="f60" fmla="*/ f45 1 5461251"/>
              <a:gd name="f61" fmla="*/ f46 1 5494236"/>
              <a:gd name="f62" fmla="*/ f47 1 5461251"/>
              <a:gd name="f63" fmla="*/ f25 1 f32"/>
              <a:gd name="f64" fmla="*/ f26 1 f32"/>
              <a:gd name="f65" fmla="*/ f25 1 f33"/>
              <a:gd name="f66" fmla="*/ f27 1 f33"/>
              <a:gd name="f67" fmla="*/ f49 1 f32"/>
              <a:gd name="f68" fmla="*/ f50 1 f33"/>
              <a:gd name="f69" fmla="*/ f51 1 f32"/>
              <a:gd name="f70" fmla="*/ f52 1 f32"/>
              <a:gd name="f71" fmla="*/ f53 1 f33"/>
              <a:gd name="f72" fmla="*/ f54 1 f32"/>
              <a:gd name="f73" fmla="*/ f55 1 f33"/>
              <a:gd name="f74" fmla="*/ f56 1 f32"/>
              <a:gd name="f75" fmla="*/ f57 1 f33"/>
              <a:gd name="f76" fmla="*/ f58 1 f33"/>
              <a:gd name="f77" fmla="*/ f59 1 f32"/>
              <a:gd name="f78" fmla="*/ f60 1 f33"/>
              <a:gd name="f79" fmla="*/ f61 1 f32"/>
              <a:gd name="f80" fmla="*/ f62 1 f33"/>
              <a:gd name="f81" fmla="*/ f63 f23 1"/>
              <a:gd name="f82" fmla="*/ f64 f23 1"/>
              <a:gd name="f83" fmla="*/ f66 f24 1"/>
              <a:gd name="f84" fmla="*/ f65 f24 1"/>
              <a:gd name="f85" fmla="*/ f67 f23 1"/>
              <a:gd name="f86" fmla="*/ f68 f24 1"/>
              <a:gd name="f87" fmla="*/ f69 f23 1"/>
              <a:gd name="f88" fmla="*/ f70 f23 1"/>
              <a:gd name="f89" fmla="*/ f71 f24 1"/>
              <a:gd name="f90" fmla="*/ f72 f23 1"/>
              <a:gd name="f91" fmla="*/ f73 f24 1"/>
              <a:gd name="f92" fmla="*/ f74 f23 1"/>
              <a:gd name="f93" fmla="*/ f75 f24 1"/>
              <a:gd name="f94" fmla="*/ f76 f24 1"/>
              <a:gd name="f95" fmla="*/ f77 f23 1"/>
              <a:gd name="f96" fmla="*/ f78 f24 1"/>
              <a:gd name="f97" fmla="*/ f79 f23 1"/>
              <a:gd name="f98" fmla="*/ f80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8">
                <a:pos x="f85" y="f86"/>
              </a:cxn>
              <a:cxn ang="f48">
                <a:pos x="f87" y="f86"/>
              </a:cxn>
              <a:cxn ang="f48">
                <a:pos x="f88" y="f89"/>
              </a:cxn>
              <a:cxn ang="f48">
                <a:pos x="f90" y="f91"/>
              </a:cxn>
              <a:cxn ang="f48">
                <a:pos x="f92" y="f93"/>
              </a:cxn>
              <a:cxn ang="f48">
                <a:pos x="f92" y="f94"/>
              </a:cxn>
              <a:cxn ang="f48">
                <a:pos x="f95" y="f96"/>
              </a:cxn>
              <a:cxn ang="f48">
                <a:pos x="f97" y="f98"/>
              </a:cxn>
            </a:cxnLst>
            <a:rect l="f81" t="f84" r="f82" b="f83"/>
            <a:pathLst>
              <a:path w="5494236" h="5461251">
                <a:moveTo>
                  <a:pt x="f8" y="f5"/>
                </a:moveTo>
                <a:lnTo>
                  <a:pt x="f9" y="f5"/>
                </a:lnTo>
                <a:lnTo>
                  <a:pt x="f6" y="f10"/>
                </a:lnTo>
                <a:cubicBezTo>
                  <a:pt x="f6" y="f11"/>
                  <a:pt x="f12" y="f7"/>
                  <a:pt x="f13" y="f7"/>
                </a:cubicBezTo>
                <a:lnTo>
                  <a:pt x="f5" y="f14"/>
                </a:lnTo>
                <a:lnTo>
                  <a:pt x="f5" y="f15"/>
                </a:lnTo>
                <a:lnTo>
                  <a:pt x="f16" y="f17"/>
                </a:lnTo>
                <a:cubicBezTo>
                  <a:pt x="f18" y="f17"/>
                  <a:pt x="f19" y="f20"/>
                  <a:pt x="f19" y="f21"/>
                </a:cubicBezTo>
                <a:close/>
              </a:path>
            </a:pathLst>
          </a:custGeom>
          <a:solidFill>
            <a:srgbClr val="D3DE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142531F-31DB-D158-4AF7-57F8A813B47E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FFFFFF"/>
                </a:solidFill>
                <a:uFillTx/>
                <a:latin typeface="Century Gothic"/>
              </a:rPr>
              <a:t> 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6E84350C-C764-CA76-78D9-B0E27E4DE38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5C20871-34A2-F768-913A-D5C377A3562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591223-514F-40FD-AA0B-ABD4381D73A2}" type="slidenum">
              <a:t>‹#›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4092053-B8AA-9648-1B9F-91CB680375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80" y="931901"/>
            <a:ext cx="10333040" cy="2216624"/>
          </a:xfrm>
        </p:spPr>
        <p:txBody>
          <a:bodyPr/>
          <a:lstStyle>
            <a:lvl1pPr>
              <a:lnSpc>
                <a:spcPts val="5200"/>
              </a:lnSpc>
              <a:defRPr sz="4100"/>
            </a:lvl1pPr>
          </a:lstStyle>
          <a:p>
            <a:pPr lvl="0"/>
            <a:r>
              <a:rPr lang="fr-FR"/>
              <a:t>Title of your presentation in few lines (Century Gothic 41 pt)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B6437083-E006-3F51-265E-263321D3DAA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235080" y="3805495"/>
            <a:ext cx="10333040" cy="16557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0" lvl="0" indent="0">
              <a:spcBef>
                <a:spcPts val="0"/>
              </a:spcBef>
              <a:buNone/>
              <a:defRPr sz="2400"/>
            </a:lvl2pPr>
          </a:lstStyle>
          <a:p>
            <a:pPr lvl="0"/>
            <a:r>
              <a:rPr lang="fr-FR"/>
              <a:t>Subtitle in one or two lines</a:t>
            </a:r>
          </a:p>
          <a:p>
            <a:pPr lvl="0"/>
            <a:r>
              <a:rPr lang="fr-FR"/>
              <a:t>(Century Gothic 24 pt)</a:t>
            </a:r>
          </a:p>
        </p:txBody>
      </p:sp>
      <p:pic>
        <p:nvPicPr>
          <p:cNvPr id="8" name="Image 13">
            <a:extLst>
              <a:ext uri="{FF2B5EF4-FFF2-40B4-BE49-F238E27FC236}">
                <a16:creationId xmlns:a16="http://schemas.microsoft.com/office/drawing/2014/main" id="{5167B570-4E85-AD15-5699-8C11FFB58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974725457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preserve="1">
  <p:cSld name="3_Entrée de chapitre">
    <p:bg>
      <p:bgPr>
        <a:solidFill>
          <a:srgbClr val="F8FAFD">
            <a:alpha val="0%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DEC8917F-80F1-451C-1DA0-F0818EB8309F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FFFFFF"/>
                </a:solidFill>
                <a:uFillTx/>
                <a:latin typeface="Century Gothic"/>
              </a:rPr>
              <a:t> 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32D6B9A-F1A1-3860-4533-4C6A3B8CE32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127043" y="0"/>
            <a:ext cx="8064953" cy="6858000"/>
          </a:xfrm>
        </p:spPr>
        <p:txBody>
          <a:bodyPr anchor="ctr" anchorCtr="1"/>
          <a:lstStyle>
            <a:lvl1pPr marL="0" indent="0" algn="ctr">
              <a:buNone/>
              <a:defRPr sz="1300"/>
            </a:lvl1pPr>
          </a:lstStyle>
          <a:p>
            <a:pPr lvl="0"/>
            <a:r>
              <a:rPr lang="fr-FR"/>
              <a:t>Visual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1535B0E6-36F4-876E-509B-CB5147EAC4C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3928200E-1D5E-D4F9-7C3C-E62E178C51A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FA7C71-2F9E-4CCF-933C-86BEF79E1FE3}" type="slidenum">
              <a:t>‹#›</a:t>
            </a:fld>
            <a:endParaRPr lang="fr-FR"/>
          </a:p>
        </p:txBody>
      </p:sp>
      <p:sp>
        <p:nvSpPr>
          <p:cNvPr id="6" name="ZoneTexte 3">
            <a:extLst>
              <a:ext uri="{FF2B5EF4-FFF2-40B4-BE49-F238E27FC236}">
                <a16:creationId xmlns:a16="http://schemas.microsoft.com/office/drawing/2014/main" id="{0DAEB29F-9198-29AE-9F2A-D12027BA9B1B}"/>
              </a:ext>
            </a:extLst>
          </p:cNvPr>
          <p:cNvSpPr txBox="1"/>
          <p:nvPr/>
        </p:nvSpPr>
        <p:spPr>
          <a:xfrm>
            <a:off x="-2832408" y="3300764"/>
            <a:ext cx="18472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242269"/>
              </a:solidFill>
              <a:uFillTx/>
              <a:latin typeface="Century Gothic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A2570E77-F452-6CB9-106E-672B72543F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931901"/>
            <a:ext cx="10475915" cy="2216624"/>
          </a:xfrm>
        </p:spPr>
        <p:txBody>
          <a:bodyPr/>
          <a:lstStyle>
            <a:lvl1pPr>
              <a:lnSpc>
                <a:spcPts val="5200"/>
              </a:lnSpc>
              <a:defRPr sz="4100"/>
            </a:lvl1pPr>
          </a:lstStyle>
          <a:p>
            <a:pPr lvl="0"/>
            <a:r>
              <a:rPr lang="fr-FR"/>
              <a:t>Chapter title in few lines </a:t>
            </a:r>
            <a:br>
              <a:rPr lang="fr-FR"/>
            </a:br>
            <a:r>
              <a:rPr lang="fr-FR"/>
              <a:t>(Century Gothic 41 pt)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51EFC118-719C-E75E-D6B6-A65C36423C7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235070" y="3805495"/>
            <a:ext cx="10475915" cy="16557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0" lvl="0" indent="0">
              <a:spcBef>
                <a:spcPts val="0"/>
              </a:spcBef>
              <a:buNone/>
              <a:defRPr sz="2400"/>
            </a:lvl2pPr>
          </a:lstStyle>
          <a:p>
            <a:pPr lvl="0"/>
            <a:r>
              <a:rPr lang="fr-FR"/>
              <a:t>Subtitle in one or two lines</a:t>
            </a:r>
          </a:p>
          <a:p>
            <a:pPr lvl="0"/>
            <a:r>
              <a:rPr lang="fr-FR"/>
              <a:t>(Century Gothic 24 pt)</a:t>
            </a:r>
          </a:p>
        </p:txBody>
      </p:sp>
      <p:pic>
        <p:nvPicPr>
          <p:cNvPr id="9" name="Image 10">
            <a:extLst>
              <a:ext uri="{FF2B5EF4-FFF2-40B4-BE49-F238E27FC236}">
                <a16:creationId xmlns:a16="http://schemas.microsoft.com/office/drawing/2014/main" id="{60DBCC0A-6A7B-8F44-7C4A-6A2617C82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306295517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preserve="1">
  <p:cSld name="1_Titre et conten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35E94997-8AC6-C8DC-7CD0-00E3C6519210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FFFFFF"/>
                </a:solidFill>
                <a:uFillTx/>
                <a:latin typeface="Century Gothic"/>
              </a:rPr>
              <a:t> </a:t>
            </a:r>
          </a:p>
        </p:txBody>
      </p:sp>
      <p:sp>
        <p:nvSpPr>
          <p:cNvPr id="3" name="Espace réservé du numéro de diapositive 5">
            <a:extLst>
              <a:ext uri="{FF2B5EF4-FFF2-40B4-BE49-F238E27FC236}">
                <a16:creationId xmlns:a16="http://schemas.microsoft.com/office/drawing/2014/main" id="{D6273F20-AF68-9085-BE4B-6B036703B0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A2A3251-7F5D-434B-9BC1-FDA5CB1D654D}" type="slidenum">
              <a:t>‹#›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FE6E3FA3-4B03-2FFE-D876-BEE49025E8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590464"/>
            <a:ext cx="10333040" cy="77866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Title slide in one or two lines</a:t>
            </a:r>
            <a:br>
              <a:rPr lang="fr-FR"/>
            </a:br>
            <a:r>
              <a:rPr lang="fr-FR"/>
              <a:t>(Century Gothic 26 pt)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CC09D640-15F1-4E77-4A4B-C0ECB78B9CF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3885" y="1667582"/>
            <a:ext cx="10333040" cy="403776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6" name="Image 7">
            <a:extLst>
              <a:ext uri="{FF2B5EF4-FFF2-40B4-BE49-F238E27FC236}">
                <a16:creationId xmlns:a16="http://schemas.microsoft.com/office/drawing/2014/main" id="{EE6B667F-70A3-72A6-6ED4-79D84239C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7" name="Groupe 10">
            <a:extLst>
              <a:ext uri="{FF2B5EF4-FFF2-40B4-BE49-F238E27FC236}">
                <a16:creationId xmlns:a16="http://schemas.microsoft.com/office/drawing/2014/main" id="{E77DEB9C-7C0B-F38E-2F63-A1EFE92E96BB}"/>
              </a:ext>
            </a:extLst>
          </p:cNvPr>
          <p:cNvGrpSpPr/>
          <p:nvPr/>
        </p:nvGrpSpPr>
        <p:grpSpPr>
          <a:xfrm>
            <a:off x="1095378" y="6098261"/>
            <a:ext cx="2454816" cy="770007"/>
            <a:chOff x="1095378" y="6098261"/>
            <a:chExt cx="2454816" cy="770007"/>
          </a:xfrm>
        </p:grpSpPr>
        <p:sp>
          <p:nvSpPr>
            <p:cNvPr id="8" name="ZoneTexte 12">
              <a:extLst>
                <a:ext uri="{FF2B5EF4-FFF2-40B4-BE49-F238E27FC236}">
                  <a16:creationId xmlns:a16="http://schemas.microsoft.com/office/drawing/2014/main" id="{6F29EFF6-F235-9279-ADBF-D88B9851523B}"/>
                </a:ext>
              </a:extLst>
            </p:cNvPr>
            <p:cNvSpPr txBox="1"/>
            <p:nvPr/>
          </p:nvSpPr>
          <p:spPr>
            <a:xfrm>
              <a:off x="1095378" y="6098261"/>
              <a:ext cx="2454816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r>
                <a:rPr lang="fr-FR" sz="1200" b="1" i="0" u="none" strike="noStrike" kern="0" cap="none" spc="0" baseline="0%">
                  <a:solidFill>
                    <a:srgbClr val="24226A"/>
                  </a:solidFill>
                  <a:uFillTx/>
                  <a:latin typeface="Century Gothic" pitchFamily="34"/>
                  <a:cs typeface="Poppins SemiBold" pitchFamily="2"/>
                </a:rPr>
                <a:t>RESEARCH</a:t>
              </a:r>
              <a:br>
                <a:rPr lang="fr-FR" sz="1200" b="1" i="0" u="none" strike="noStrike" kern="0" cap="none" spc="0" baseline="0%">
                  <a:solidFill>
                    <a:srgbClr val="24226A"/>
                  </a:solidFill>
                  <a:uFillTx/>
                  <a:latin typeface="Century Gothic" pitchFamily="34"/>
                  <a:cs typeface="Poppins SemiBold" pitchFamily="2"/>
                </a:rPr>
              </a:br>
              <a:r>
                <a:rPr lang="fr-FR" sz="1200" b="1" i="0" u="none" strike="noStrike" kern="0" cap="none" spc="0" baseline="0%">
                  <a:solidFill>
                    <a:srgbClr val="24226A"/>
                  </a:solidFill>
                  <a:uFillTx/>
                  <a:latin typeface="Century Gothic" pitchFamily="34"/>
                  <a:cs typeface="Poppins SemiBold" pitchFamily="2"/>
                </a:rPr>
                <a:t>AND DEVELOPMENT</a:t>
              </a:r>
            </a:p>
          </p:txBody>
        </p:sp>
        <p:sp>
          <p:nvSpPr>
            <p:cNvPr id="9" name="ZoneTexte 13">
              <a:extLst>
                <a:ext uri="{FF2B5EF4-FFF2-40B4-BE49-F238E27FC236}">
                  <a16:creationId xmlns:a16="http://schemas.microsoft.com/office/drawing/2014/main" id="{E1869B84-1C40-B414-E4A5-B6CCB51BBAD7}"/>
                </a:ext>
              </a:extLst>
            </p:cNvPr>
            <p:cNvSpPr txBox="1"/>
            <p:nvPr/>
          </p:nvSpPr>
          <p:spPr>
            <a:xfrm>
              <a:off x="1095378" y="6486186"/>
              <a:ext cx="2454816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0" cap="none" spc="0" baseline="0%">
                  <a:solidFill>
                    <a:srgbClr val="F55B41"/>
                  </a:solidFill>
                  <a:uFillTx/>
                  <a:latin typeface="Poppins Light" pitchFamily="2"/>
                  <a:cs typeface="Poppins Light" pitchFamily="2"/>
                </a:rPr>
                <a:t>TxM - QP</a:t>
              </a:r>
            </a:p>
          </p:txBody>
        </p:sp>
        <p:grpSp>
          <p:nvGrpSpPr>
            <p:cNvPr id="10" name="Groupe 14">
              <a:extLst>
                <a:ext uri="{FF2B5EF4-FFF2-40B4-BE49-F238E27FC236}">
                  <a16:creationId xmlns:a16="http://schemas.microsoft.com/office/drawing/2014/main" id="{8F908E7D-98CA-E91F-89BA-A6971D49EE59}"/>
                </a:ext>
              </a:extLst>
            </p:cNvPr>
            <p:cNvGrpSpPr/>
            <p:nvPr/>
          </p:nvGrpSpPr>
          <p:grpSpPr>
            <a:xfrm>
              <a:off x="1095378" y="6155813"/>
              <a:ext cx="0" cy="712455"/>
              <a:chOff x="1095378" y="6155813"/>
              <a:chExt cx="0" cy="712455"/>
            </a:xfrm>
          </p:grpSpPr>
          <p:cxnSp>
            <p:nvCxnSpPr>
              <p:cNvPr id="11" name="Connecteur droit 15">
                <a:extLst>
                  <a:ext uri="{FF2B5EF4-FFF2-40B4-BE49-F238E27FC236}">
                    <a16:creationId xmlns:a16="http://schemas.microsoft.com/office/drawing/2014/main" id="{3CCA7893-41E8-4DA8-3571-22EE6ADE6A09}"/>
                  </a:ext>
                </a:extLst>
              </p:cNvPr>
              <p:cNvCxnSpPr/>
              <p:nvPr/>
            </p:nvCxnSpPr>
            <p:spPr>
              <a:xfrm>
                <a:off x="1095378" y="6155813"/>
                <a:ext cx="0" cy="360000"/>
              </a:xfrm>
              <a:prstGeom prst="straightConnector1">
                <a:avLst/>
              </a:prstGeom>
              <a:noFill/>
              <a:ln w="76196" cap="flat">
                <a:solidFill>
                  <a:srgbClr val="24226A"/>
                </a:solidFill>
                <a:prstDash val="solid"/>
                <a:miter/>
              </a:ln>
            </p:spPr>
          </p:cxnSp>
          <p:cxnSp>
            <p:nvCxnSpPr>
              <p:cNvPr id="12" name="Connecteur droit 16">
                <a:extLst>
                  <a:ext uri="{FF2B5EF4-FFF2-40B4-BE49-F238E27FC236}">
                    <a16:creationId xmlns:a16="http://schemas.microsoft.com/office/drawing/2014/main" id="{3FC38708-2AA8-1815-6B14-391098869B80}"/>
                  </a:ext>
                </a:extLst>
              </p:cNvPr>
              <p:cNvCxnSpPr/>
              <p:nvPr/>
            </p:nvCxnSpPr>
            <p:spPr>
              <a:xfrm>
                <a:off x="1095378" y="6508269"/>
                <a:ext cx="0" cy="359999"/>
              </a:xfrm>
              <a:prstGeom prst="straightConnector1">
                <a:avLst/>
              </a:prstGeom>
              <a:noFill/>
              <a:ln w="76196" cap="flat">
                <a:solidFill>
                  <a:srgbClr val="F55B41"/>
                </a:solidFill>
                <a:prstDash val="solid"/>
                <a:miter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02808524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preserve="1">
  <p:cSld name="2_Titre et conten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955344E4-04B8-33D5-7821-3700F6AF1417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FFFFFF"/>
                </a:solidFill>
                <a:uFillTx/>
                <a:latin typeface="Century Gothic"/>
              </a:rPr>
              <a:t> </a:t>
            </a:r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82CCE5A8-EFCD-B705-A747-AC37452763A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095378" y="6279312"/>
            <a:ext cx="4114800" cy="3651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8FD9D3BE-F450-2EDC-2626-11B8043DA74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EAB4F6-F45C-4FF7-AC8C-0B952A509632}" type="slidenum">
              <a:t>‹#›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3EE4F15-8E3D-F403-2E63-4C4AAF2E08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603504"/>
            <a:ext cx="10330790" cy="77866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Title slide in one or two lines</a:t>
            </a:r>
            <a:br>
              <a:rPr lang="fr-FR"/>
            </a:br>
            <a:r>
              <a:rPr lang="fr-FR"/>
              <a:t>(Century Gothic 26 pt)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852E3796-54C3-317B-E11D-A04C2D46DFD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43819" y="4390765"/>
            <a:ext cx="1856945" cy="825474"/>
          </a:xfrm>
        </p:spPr>
        <p:txBody>
          <a:bodyPr anchorCtr="1"/>
          <a:lstStyle>
            <a:lvl1pPr marL="0" indent="0" algn="ctr">
              <a:lnSpc>
                <a:spcPts val="1600"/>
              </a:lnSpc>
              <a:buNone/>
              <a:defRPr sz="1200" b="1"/>
            </a:lvl1pPr>
          </a:lstStyle>
          <a:p>
            <a:pPr lvl="0"/>
            <a:r>
              <a:rPr lang="fr-FR"/>
              <a:t>Lorem ipsum dolor sit amet, consectetuer adipiscing elit, sed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B6F1920-A5DB-D120-8418-94E0821FC7E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191466" y="4390765"/>
            <a:ext cx="1856945" cy="825474"/>
          </a:xfrm>
        </p:spPr>
        <p:txBody>
          <a:bodyPr anchorCtr="1"/>
          <a:lstStyle>
            <a:lvl1pPr marL="0" indent="0" algn="ctr">
              <a:lnSpc>
                <a:spcPts val="1600"/>
              </a:lnSpc>
              <a:buNone/>
              <a:defRPr sz="1200" b="1"/>
            </a:lvl1pPr>
          </a:lstStyle>
          <a:p>
            <a:pPr lvl="0"/>
            <a:r>
              <a:rPr lang="fr-FR"/>
              <a:t>Lorem ipsum dolor sit amet, consectetuer adipiscing elit, sed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71A2B34-922A-0652-1128-A55881A73C1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739112" y="4390765"/>
            <a:ext cx="1856945" cy="825474"/>
          </a:xfrm>
        </p:spPr>
        <p:txBody>
          <a:bodyPr anchorCtr="1"/>
          <a:lstStyle>
            <a:lvl1pPr marL="0" indent="0" algn="ctr">
              <a:lnSpc>
                <a:spcPts val="1600"/>
              </a:lnSpc>
              <a:buNone/>
              <a:defRPr sz="1200" b="1"/>
            </a:lvl1pPr>
          </a:lstStyle>
          <a:p>
            <a:pPr lvl="0"/>
            <a:r>
              <a:rPr lang="fr-FR"/>
              <a:t>Lorem ipsum dolor sit amet, consectetuer adipiscing elit, sed</a:t>
            </a:r>
          </a:p>
        </p:txBody>
      </p:sp>
      <p:sp>
        <p:nvSpPr>
          <p:cNvPr id="9" name="Espace réservé du contenu 33">
            <a:extLst>
              <a:ext uri="{FF2B5EF4-FFF2-40B4-BE49-F238E27FC236}">
                <a16:creationId xmlns:a16="http://schemas.microsoft.com/office/drawing/2014/main" id="{1EF19DAF-DA46-47B5-DB33-326EE6C876A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632813" y="1814480"/>
            <a:ext cx="3559192" cy="3280446"/>
          </a:xfrm>
          <a:solidFill>
            <a:srgbClr val="242269"/>
          </a:solidFill>
        </p:spPr>
        <p:txBody>
          <a:bodyPr lIns="791998" anchor="ctr"/>
          <a:lstStyle>
            <a:lvl1pPr marL="0" indent="0">
              <a:lnSpc>
                <a:spcPts val="2200"/>
              </a:lnSpc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Lorem ipsum dolor sit</a:t>
            </a:r>
            <a:br>
              <a:rPr lang="fr-FR"/>
            </a:br>
            <a:r>
              <a:rPr lang="fr-FR"/>
              <a:t>amet, consectetuer</a:t>
            </a:r>
            <a:br>
              <a:rPr lang="fr-FR"/>
            </a:br>
            <a:r>
              <a:rPr lang="fr-FR"/>
              <a:t>adipiscing elit, sed</a:t>
            </a:r>
            <a:br>
              <a:rPr lang="fr-FR"/>
            </a:br>
            <a:r>
              <a:rPr lang="fr-FR"/>
              <a:t>diam nonummy nibh</a:t>
            </a:r>
            <a:br>
              <a:rPr lang="fr-FR"/>
            </a:br>
            <a:r>
              <a:rPr lang="fr-FR"/>
              <a:t>euismod tincidunt ut</a:t>
            </a:r>
            <a:br>
              <a:rPr lang="fr-FR"/>
            </a:br>
            <a:r>
              <a:rPr lang="fr-FR"/>
              <a:t>laoreet dolore magna</a:t>
            </a:r>
            <a:br>
              <a:rPr lang="fr-FR"/>
            </a:br>
            <a:r>
              <a:rPr lang="fr-FR"/>
              <a:t>aliquam erat volutpat. </a:t>
            </a:r>
            <a:br>
              <a:rPr lang="fr-FR"/>
            </a:br>
            <a:r>
              <a:rPr lang="fr-FR"/>
              <a:t>Ut wisi QSDSDenim ad. 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AB305E66-7E76-0610-DDC6-0CC0B326751C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16961" y="3168652"/>
            <a:ext cx="1520491" cy="572121"/>
          </a:xfrm>
        </p:spPr>
        <p:txBody>
          <a:bodyPr anchor="ctr" anchorCtr="1"/>
          <a:lstStyle>
            <a:lvl1pPr marL="0" indent="0" algn="ctr">
              <a:lnSpc>
                <a:spcPts val="1600"/>
              </a:lnSpc>
              <a:buNone/>
              <a:defRPr sz="3500" b="1">
                <a:solidFill>
                  <a:srgbClr val="F55B41"/>
                </a:solidFill>
              </a:defRPr>
            </a:lvl1pPr>
          </a:lstStyle>
          <a:p>
            <a:pPr lvl="0"/>
            <a:r>
              <a:rPr lang="fr-FR"/>
              <a:t>95%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CB4FCB6B-6227-F9B2-2077-7C5C8F58961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364717" y="3168652"/>
            <a:ext cx="1528657" cy="572121"/>
          </a:xfrm>
        </p:spPr>
        <p:txBody>
          <a:bodyPr anchor="ctr" anchorCtr="1"/>
          <a:lstStyle>
            <a:lvl1pPr marL="0" indent="0" algn="ctr">
              <a:lnSpc>
                <a:spcPts val="1600"/>
              </a:lnSpc>
              <a:buNone/>
              <a:defRPr sz="3500" b="1">
                <a:solidFill>
                  <a:srgbClr val="47BFD9"/>
                </a:solidFill>
              </a:defRPr>
            </a:lvl1pPr>
          </a:lstStyle>
          <a:p>
            <a:pPr lvl="0"/>
            <a:r>
              <a:rPr lang="fr-FR"/>
              <a:t>36%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669C873E-9265-288B-CA4D-C5DDFC30108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907426" y="3168652"/>
            <a:ext cx="1528657" cy="572121"/>
          </a:xfrm>
        </p:spPr>
        <p:txBody>
          <a:bodyPr anchor="ctr" anchorCtr="1"/>
          <a:lstStyle>
            <a:lvl1pPr marL="0" indent="0" algn="ctr">
              <a:lnSpc>
                <a:spcPts val="1600"/>
              </a:lnSpc>
              <a:buNone/>
              <a:defRPr sz="3500" b="1">
                <a:solidFill>
                  <a:srgbClr val="91C461"/>
                </a:solidFill>
              </a:defRPr>
            </a:lvl1pPr>
          </a:lstStyle>
          <a:p>
            <a:pPr lvl="0"/>
            <a:r>
              <a:rPr lang="fr-FR"/>
              <a:t>22%</a:t>
            </a:r>
          </a:p>
        </p:txBody>
      </p:sp>
      <p:pic>
        <p:nvPicPr>
          <p:cNvPr id="13" name="Image 15">
            <a:extLst>
              <a:ext uri="{FF2B5EF4-FFF2-40B4-BE49-F238E27FC236}">
                <a16:creationId xmlns:a16="http://schemas.microsoft.com/office/drawing/2014/main" id="{D49681A4-F807-9238-9D3B-7EC6E6C01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219430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13" Type="http://purl.oclc.org/ooxml/officeDocument/relationships/slideLayout" Target="../slideLayouts/slideLayout13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slideLayout" Target="../slideLayouts/slideLayout12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5" Type="http://purl.oclc.org/ooxml/officeDocument/relationships/theme" Target="../theme/theme1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Relationship Id="rId14" Type="http://purl.oclc.org/ooxml/officeDocument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22.xml"/><Relationship Id="rId13" Type="http://purl.oclc.org/ooxml/officeDocument/relationships/slideLayout" Target="../slideLayouts/slideLayout27.xml"/><Relationship Id="rId18" Type="http://purl.oclc.org/ooxml/officeDocument/relationships/slideLayout" Target="../slideLayouts/slideLayout32.xml"/><Relationship Id="rId26" Type="http://purl.oclc.org/ooxml/officeDocument/relationships/slideLayout" Target="../slideLayouts/slideLayout40.xml"/><Relationship Id="rId3" Type="http://purl.oclc.org/ooxml/officeDocument/relationships/slideLayout" Target="../slideLayouts/slideLayout17.xml"/><Relationship Id="rId21" Type="http://purl.oclc.org/ooxml/officeDocument/relationships/slideLayout" Target="../slideLayouts/slideLayout35.xml"/><Relationship Id="rId7" Type="http://purl.oclc.org/ooxml/officeDocument/relationships/slideLayout" Target="../slideLayouts/slideLayout21.xml"/><Relationship Id="rId12" Type="http://purl.oclc.org/ooxml/officeDocument/relationships/slideLayout" Target="../slideLayouts/slideLayout26.xml"/><Relationship Id="rId17" Type="http://purl.oclc.org/ooxml/officeDocument/relationships/slideLayout" Target="../slideLayouts/slideLayout31.xml"/><Relationship Id="rId25" Type="http://purl.oclc.org/ooxml/officeDocument/relationships/slideLayout" Target="../slideLayouts/slideLayout39.xml"/><Relationship Id="rId2" Type="http://purl.oclc.org/ooxml/officeDocument/relationships/slideLayout" Target="../slideLayouts/slideLayout16.xml"/><Relationship Id="rId16" Type="http://purl.oclc.org/ooxml/officeDocument/relationships/slideLayout" Target="../slideLayouts/slideLayout30.xml"/><Relationship Id="rId20" Type="http://purl.oclc.org/ooxml/officeDocument/relationships/slideLayout" Target="../slideLayouts/slideLayout34.xml"/><Relationship Id="rId1" Type="http://purl.oclc.org/ooxml/officeDocument/relationships/slideLayout" Target="../slideLayouts/slideLayout15.xml"/><Relationship Id="rId6" Type="http://purl.oclc.org/ooxml/officeDocument/relationships/slideLayout" Target="../slideLayouts/slideLayout20.xml"/><Relationship Id="rId11" Type="http://purl.oclc.org/ooxml/officeDocument/relationships/slideLayout" Target="../slideLayouts/slideLayout25.xml"/><Relationship Id="rId24" Type="http://purl.oclc.org/ooxml/officeDocument/relationships/slideLayout" Target="../slideLayouts/slideLayout38.xml"/><Relationship Id="rId5" Type="http://purl.oclc.org/ooxml/officeDocument/relationships/slideLayout" Target="../slideLayouts/slideLayout19.xml"/><Relationship Id="rId15" Type="http://purl.oclc.org/ooxml/officeDocument/relationships/slideLayout" Target="../slideLayouts/slideLayout29.xml"/><Relationship Id="rId23" Type="http://purl.oclc.org/ooxml/officeDocument/relationships/slideLayout" Target="../slideLayouts/slideLayout37.xml"/><Relationship Id="rId28" Type="http://purl.oclc.org/ooxml/officeDocument/relationships/theme" Target="../theme/theme2.xml"/><Relationship Id="rId10" Type="http://purl.oclc.org/ooxml/officeDocument/relationships/slideLayout" Target="../slideLayouts/slideLayout24.xml"/><Relationship Id="rId19" Type="http://purl.oclc.org/ooxml/officeDocument/relationships/slideLayout" Target="../slideLayouts/slideLayout33.xml"/><Relationship Id="rId4" Type="http://purl.oclc.org/ooxml/officeDocument/relationships/slideLayout" Target="../slideLayouts/slideLayout18.xml"/><Relationship Id="rId9" Type="http://purl.oclc.org/ooxml/officeDocument/relationships/slideLayout" Target="../slideLayouts/slideLayout23.xml"/><Relationship Id="rId14" Type="http://purl.oclc.org/ooxml/officeDocument/relationships/slideLayout" Target="../slideLayouts/slideLayout28.xml"/><Relationship Id="rId22" Type="http://purl.oclc.org/ooxml/officeDocument/relationships/slideLayout" Target="../slideLayouts/slideLayout36.xml"/><Relationship Id="rId27" Type="http://purl.oclc.org/ooxml/officeDocument/relationships/slideLayout" Target="../slideLayouts/slideLayout41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55D4C5B-1902-C237-BA19-C631C24C37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753950"/>
            <a:ext cx="10333040" cy="778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fr-FR"/>
              <a:t>Title of your presentation</a:t>
            </a:r>
            <a:br>
              <a:rPr lang="fr-FR"/>
            </a:br>
            <a:r>
              <a:rPr lang="fr-FR"/>
              <a:t>in few lines (Century Gothic Bold 32 pt)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E575A6-8F5F-7787-5C8A-85A4D365C8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35070" y="1825627"/>
            <a:ext cx="10333040" cy="42394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fr-FR"/>
              <a:t>Level 1 with round bullet point </a:t>
            </a:r>
            <a:br>
              <a:rPr lang="fr-FR"/>
            </a:br>
            <a:r>
              <a:rPr lang="fr-FR"/>
              <a:t>(Century Gothic 20 pt)</a:t>
            </a:r>
          </a:p>
          <a:p>
            <a:pPr lvl="1"/>
            <a:r>
              <a:rPr lang="fr-FR"/>
              <a:t>Level 2 with dash bullet point (Century Gothic 18 pt) </a:t>
            </a:r>
          </a:p>
          <a:p>
            <a:pPr lvl="2"/>
            <a:r>
              <a:rPr lang="fr-FR"/>
              <a:t>Level 3 with roubd bullet point (century Gothic 16 pt)</a:t>
            </a:r>
          </a:p>
          <a:p>
            <a:pPr lvl="3"/>
            <a:r>
              <a:rPr lang="fr-FR"/>
              <a:t>Level 4 with dash bullet point (Century Gothic 14 pt)</a:t>
            </a:r>
          </a:p>
          <a:p>
            <a:pPr lvl="4"/>
            <a:r>
              <a:rPr lang="fr-FR"/>
              <a:t>Body text (Century Gothic 12 pt)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BB71266B-8CFB-F919-A071-384BC061DBB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95378" y="6285658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300" b="1" i="0" u="none" strike="noStrike" kern="1200" cap="none" spc="0" baseline="0%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0914EBDC-43F7-C9CC-73F5-01AABE5950D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23885" y="6292013"/>
            <a:ext cx="411955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1" i="0" u="none" strike="noStrike" kern="1200" cap="none" spc="0" baseline="0%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lvl="0"/>
            <a:fld id="{2D11ECF3-8EE3-4286-9B37-23BD487C62B4}" type="slidenum"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marL="0" marR="0" lvl="0" indent="0" algn="l" defTabSz="914400" rtl="0" fontAlgn="auto" hangingPunct="1">
        <a:lnSpc>
          <a:spcPts val="3200"/>
        </a:lnSpc>
        <a:spcBef>
          <a:spcPts val="0"/>
        </a:spcBef>
        <a:spcAft>
          <a:spcPts val="0"/>
        </a:spcAft>
        <a:buNone/>
        <a:tabLst/>
        <a:defRPr lang="fr-FR" sz="2600" b="1" i="0" u="none" strike="noStrike" kern="1200" cap="none" spc="0" baseline="0%">
          <a:solidFill>
            <a:srgbClr val="242269"/>
          </a:solidFill>
          <a:uFillTx/>
          <a:latin typeface="Century Gothic" pitchFamily="34"/>
        </a:defRPr>
      </a:lvl1pPr>
    </p:titleStyle>
    <p:bodyStyle>
      <a:lvl1pPr marL="215999" marR="0" lvl="0" indent="-215999" algn="l" defTabSz="914400" rtl="0" fontAlgn="auto" hangingPunct="1">
        <a:lnSpc>
          <a:spcPct val="100%"/>
        </a:lnSpc>
        <a:spcBef>
          <a:spcPts val="600"/>
        </a:spcBef>
        <a:spcAft>
          <a:spcPts val="0"/>
        </a:spcAft>
        <a:buSzPct val="90%"/>
        <a:buFont typeface="Arial" pitchFamily="34"/>
        <a:buChar char="•"/>
        <a:tabLst/>
        <a:defRPr lang="fr-FR" sz="2000" b="0" i="0" u="none" strike="noStrike" kern="1200" cap="none" spc="0" baseline="0%">
          <a:solidFill>
            <a:srgbClr val="242269"/>
          </a:solidFill>
          <a:uFillTx/>
          <a:latin typeface="Century Gothic" pitchFamily="34"/>
        </a:defRPr>
      </a:lvl1pPr>
      <a:lvl2pPr marL="395999" marR="0" lvl="1" indent="-179999" algn="l" defTabSz="914400" rtl="0" fontAlgn="auto" hangingPunct="1">
        <a:lnSpc>
          <a:spcPct val="100%"/>
        </a:lnSpc>
        <a:spcBef>
          <a:spcPts val="400"/>
        </a:spcBef>
        <a:spcAft>
          <a:spcPts val="0"/>
        </a:spcAft>
        <a:buSzPct val="120%"/>
        <a:buFont typeface="Police système"/>
        <a:buChar char="-"/>
        <a:tabLst/>
        <a:defRPr lang="fr-FR" sz="1800" b="0" i="0" u="none" strike="noStrike" kern="1200" cap="none" spc="0" baseline="0%">
          <a:solidFill>
            <a:srgbClr val="242269"/>
          </a:solidFill>
          <a:uFillTx/>
          <a:latin typeface="Century Gothic" pitchFamily="34"/>
        </a:defRPr>
      </a:lvl2pPr>
      <a:lvl3pPr marL="575998" marR="0" lvl="2" indent="-179999" algn="l" defTabSz="914400" rtl="0" fontAlgn="auto" hangingPunct="1">
        <a:lnSpc>
          <a:spcPts val="2200"/>
        </a:lnSpc>
        <a:spcBef>
          <a:spcPts val="0"/>
        </a:spcBef>
        <a:spcAft>
          <a:spcPts val="0"/>
        </a:spcAft>
        <a:buSzPct val="90%"/>
        <a:buFont typeface="Arial" pitchFamily="34"/>
        <a:buChar char="•"/>
        <a:tabLst/>
        <a:defRPr lang="fr-FR" sz="1600" b="0" i="0" u="none" strike="noStrike" kern="1200" cap="none" spc="0" baseline="0%">
          <a:solidFill>
            <a:srgbClr val="242269"/>
          </a:solidFill>
          <a:uFillTx/>
          <a:latin typeface="Century Gothic" pitchFamily="34"/>
        </a:defRPr>
      </a:lvl3pPr>
      <a:lvl4pPr marL="719998" marR="0" lvl="3" indent="-143999" algn="l" defTabSz="914400" rtl="0" fontAlgn="auto" hangingPunct="1">
        <a:lnSpc>
          <a:spcPts val="2000"/>
        </a:lnSpc>
        <a:spcBef>
          <a:spcPts val="0"/>
        </a:spcBef>
        <a:spcAft>
          <a:spcPts val="0"/>
        </a:spcAft>
        <a:buSzPct val="120%"/>
        <a:buFont typeface="Police système"/>
        <a:buChar char="-"/>
        <a:tabLst/>
        <a:defRPr lang="fr-FR" sz="1400" b="0" i="0" u="none" strike="noStrike" kern="1200" cap="none" spc="0" baseline="0%">
          <a:solidFill>
            <a:srgbClr val="242269"/>
          </a:solidFill>
          <a:uFillTx/>
          <a:latin typeface="Century Gothic" pitchFamily="34"/>
        </a:defRPr>
      </a:lvl4pPr>
      <a:lvl5pPr marL="719998" marR="0" lvl="4" indent="0" algn="l" defTabSz="914400" rtl="0" fontAlgn="auto" hangingPunct="1">
        <a:lnSpc>
          <a:spcPts val="2000"/>
        </a:lnSpc>
        <a:spcBef>
          <a:spcPts val="0"/>
        </a:spcBef>
        <a:spcAft>
          <a:spcPts val="0"/>
        </a:spcAft>
        <a:buNone/>
        <a:tabLst/>
        <a:defRPr lang="fr-FR" sz="1200" b="0" i="0" u="none" strike="noStrike" kern="1200" cap="none" spc="0" baseline="0%">
          <a:solidFill>
            <a:srgbClr val="242269"/>
          </a:solidFill>
          <a:uFillTx/>
          <a:latin typeface="Century Gothic" pitchFamily="34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A18509F-5EEE-5005-02F6-DBFBE9796E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753950"/>
            <a:ext cx="10333040" cy="778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fr-FR"/>
              <a:t>Title of your presentation</a:t>
            </a:r>
            <a:br>
              <a:rPr lang="fr-FR"/>
            </a:br>
            <a:r>
              <a:rPr lang="fr-FR"/>
              <a:t>in few lines (Century Gothic Bold 32 pt)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48FCFE-8F7B-46CD-D205-C0A5854DFE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35070" y="1825627"/>
            <a:ext cx="10333040" cy="42394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fr-FR"/>
              <a:t>Level 1 with round bullet point </a:t>
            </a:r>
            <a:br>
              <a:rPr lang="fr-FR"/>
            </a:br>
            <a:r>
              <a:rPr lang="fr-FR"/>
              <a:t>(Century Gothic 20 pt)</a:t>
            </a:r>
          </a:p>
          <a:p>
            <a:pPr lvl="1"/>
            <a:r>
              <a:rPr lang="fr-FR"/>
              <a:t>Level 2 with dash bullet point (Century Gothic 18 pt) </a:t>
            </a:r>
          </a:p>
          <a:p>
            <a:pPr lvl="2"/>
            <a:r>
              <a:rPr lang="fr-FR"/>
              <a:t>Level 3 with roubd bullet point (century Gothic 16 pt)</a:t>
            </a:r>
          </a:p>
          <a:p>
            <a:pPr lvl="3"/>
            <a:r>
              <a:rPr lang="fr-FR"/>
              <a:t>Level 4 with dash bullet point (Century Gothic 14 pt)</a:t>
            </a:r>
          </a:p>
          <a:p>
            <a:pPr lvl="4"/>
            <a:r>
              <a:rPr lang="fr-FR"/>
              <a:t>Body text (Century Gothic 12 pt)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5D0BC220-D394-491A-A745-D17186D00F0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95378" y="6285658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300" b="1" i="0" u="none" strike="noStrike" kern="1200" cap="none" spc="0" baseline="0%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863A97EF-17D0-3420-68BA-169C4DC9C8A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23885" y="6292013"/>
            <a:ext cx="411955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1" i="0" u="none" strike="noStrike" kern="1200" cap="none" spc="0" baseline="0%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lvl="0"/>
            <a:fld id="{7145C067-E7AD-4AEB-A815-D9A496A63992}" type="slidenum"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</p:sldLayoutIdLst>
  <p:txStyles>
    <p:titleStyle>
      <a:lvl1pPr marL="0" marR="0" lvl="0" indent="0" algn="l" defTabSz="914400" rtl="0" fontAlgn="auto" hangingPunct="1">
        <a:lnSpc>
          <a:spcPts val="3200"/>
        </a:lnSpc>
        <a:spcBef>
          <a:spcPts val="0"/>
        </a:spcBef>
        <a:spcAft>
          <a:spcPts val="0"/>
        </a:spcAft>
        <a:buNone/>
        <a:tabLst/>
        <a:defRPr lang="fr-FR" sz="2600" b="1" i="0" u="none" strike="noStrike" kern="1200" cap="none" spc="0" baseline="0%">
          <a:solidFill>
            <a:srgbClr val="242269"/>
          </a:solidFill>
          <a:uFillTx/>
          <a:latin typeface="Century Gothic" pitchFamily="34"/>
        </a:defRPr>
      </a:lvl1pPr>
    </p:titleStyle>
    <p:bodyStyle>
      <a:lvl1pPr marL="215999" marR="0" lvl="0" indent="-215999" algn="l" defTabSz="914400" rtl="0" fontAlgn="auto" hangingPunct="1">
        <a:lnSpc>
          <a:spcPct val="100%"/>
        </a:lnSpc>
        <a:spcBef>
          <a:spcPts val="600"/>
        </a:spcBef>
        <a:spcAft>
          <a:spcPts val="0"/>
        </a:spcAft>
        <a:buSzPct val="90%"/>
        <a:buFont typeface="Arial" pitchFamily="34"/>
        <a:buChar char="•"/>
        <a:tabLst/>
        <a:defRPr lang="fr-FR" sz="2000" b="0" i="0" u="none" strike="noStrike" kern="1200" cap="none" spc="0" baseline="0%">
          <a:solidFill>
            <a:srgbClr val="242269"/>
          </a:solidFill>
          <a:uFillTx/>
          <a:latin typeface="Century Gothic" pitchFamily="34"/>
        </a:defRPr>
      </a:lvl1pPr>
      <a:lvl2pPr marL="395999" marR="0" lvl="1" indent="-179999" algn="l" defTabSz="914400" rtl="0" fontAlgn="auto" hangingPunct="1">
        <a:lnSpc>
          <a:spcPct val="100%"/>
        </a:lnSpc>
        <a:spcBef>
          <a:spcPts val="400"/>
        </a:spcBef>
        <a:spcAft>
          <a:spcPts val="0"/>
        </a:spcAft>
        <a:buSzPct val="120%"/>
        <a:buFont typeface="Police système"/>
        <a:buChar char="-"/>
        <a:tabLst/>
        <a:defRPr lang="fr-FR" sz="1800" b="0" i="0" u="none" strike="noStrike" kern="1200" cap="none" spc="0" baseline="0%">
          <a:solidFill>
            <a:srgbClr val="242269"/>
          </a:solidFill>
          <a:uFillTx/>
          <a:latin typeface="Century Gothic" pitchFamily="34"/>
        </a:defRPr>
      </a:lvl2pPr>
      <a:lvl3pPr marL="575998" marR="0" lvl="2" indent="-179999" algn="l" defTabSz="914400" rtl="0" fontAlgn="auto" hangingPunct="1">
        <a:lnSpc>
          <a:spcPts val="2200"/>
        </a:lnSpc>
        <a:spcBef>
          <a:spcPts val="0"/>
        </a:spcBef>
        <a:spcAft>
          <a:spcPts val="0"/>
        </a:spcAft>
        <a:buSzPct val="90%"/>
        <a:buFont typeface="Arial" pitchFamily="34"/>
        <a:buChar char="•"/>
        <a:tabLst/>
        <a:defRPr lang="fr-FR" sz="1600" b="0" i="0" u="none" strike="noStrike" kern="1200" cap="none" spc="0" baseline="0%">
          <a:solidFill>
            <a:srgbClr val="242269"/>
          </a:solidFill>
          <a:uFillTx/>
          <a:latin typeface="Century Gothic" pitchFamily="34"/>
        </a:defRPr>
      </a:lvl3pPr>
      <a:lvl4pPr marL="719998" marR="0" lvl="3" indent="-143999" algn="l" defTabSz="914400" rtl="0" fontAlgn="auto" hangingPunct="1">
        <a:lnSpc>
          <a:spcPts val="2000"/>
        </a:lnSpc>
        <a:spcBef>
          <a:spcPts val="0"/>
        </a:spcBef>
        <a:spcAft>
          <a:spcPts val="0"/>
        </a:spcAft>
        <a:buSzPct val="120%"/>
        <a:buFont typeface="Police système"/>
        <a:buChar char="-"/>
        <a:tabLst/>
        <a:defRPr lang="fr-FR" sz="1400" b="0" i="0" u="none" strike="noStrike" kern="1200" cap="none" spc="0" baseline="0%">
          <a:solidFill>
            <a:srgbClr val="242269"/>
          </a:solidFill>
          <a:uFillTx/>
          <a:latin typeface="Century Gothic" pitchFamily="34"/>
        </a:defRPr>
      </a:lvl4pPr>
      <a:lvl5pPr marL="719998" marR="0" lvl="4" indent="0" algn="l" defTabSz="914400" rtl="0" fontAlgn="auto" hangingPunct="1">
        <a:lnSpc>
          <a:spcPts val="2000"/>
        </a:lnSpc>
        <a:spcBef>
          <a:spcPts val="0"/>
        </a:spcBef>
        <a:spcAft>
          <a:spcPts val="0"/>
        </a:spcAft>
        <a:buNone/>
        <a:tabLst/>
        <a:defRPr lang="fr-FR" sz="1200" b="0" i="0" u="none" strike="noStrike" kern="1200" cap="none" spc="0" baseline="0%">
          <a:solidFill>
            <a:srgbClr val="242269"/>
          </a:solidFill>
          <a:uFillTx/>
          <a:latin typeface="Century Gothic" pitchFamily="34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purl.oclc.org/ooxml/officeDocument/relationships/image" Target="../media/image13.png"/><Relationship Id="rId3" Type="http://purl.oclc.org/ooxml/officeDocument/relationships/image" Target="../media/image9.svg"/><Relationship Id="rId7" Type="http://purl.oclc.org/ooxml/officeDocument/relationships/image" Target="../media/image12.png"/><Relationship Id="rId2" Type="http://purl.oclc.org/ooxml/officeDocument/relationships/image" Target="../media/image8.png"/><Relationship Id="rId1" Type="http://purl.oclc.org/ooxml/officeDocument/relationships/slideLayout" Target="../slideLayouts/slideLayout8.xml"/><Relationship Id="rId6" Type="http://schemas.microsoft.com/office/2007/relationships/hdphoto" Target="../media/hdphoto1.wdp"/><Relationship Id="rId5" Type="http://purl.oclc.org/ooxml/officeDocument/relationships/image" Target="../media/image11.png"/><Relationship Id="rId4" Type="http://purl.oclc.org/ooxml/officeDocument/relationships/image" Target="../media/image10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purl.oclc.org/ooxml/officeDocument/relationships/image" Target="../media/image14.emf"/><Relationship Id="rId1" Type="http://purl.oclc.org/ooxml/officeDocument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16.png"/><Relationship Id="rId2" Type="http://purl.oclc.org/ooxml/officeDocument/relationships/image" Target="../media/image15.png"/><Relationship Id="rId1" Type="http://purl.oclc.org/ooxml/officeDocument/relationships/slideLayout" Target="../slideLayouts/slideLayout8.xml"/><Relationship Id="rId6" Type="http://purl.oclc.org/ooxml/officeDocument/relationships/image" Target="../media/image19.png"/><Relationship Id="rId5" Type="http://purl.oclc.org/ooxml/officeDocument/relationships/image" Target="../media/image18.png"/><Relationship Id="rId4" Type="http://purl.oclc.org/ooxml/officeDocument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purl.oclc.org/ooxml/officeDocument/relationships/image" Target="../media/image25.png"/><Relationship Id="rId3" Type="http://purl.oclc.org/ooxml/officeDocument/relationships/image" Target="../media/image20.png"/><Relationship Id="rId7" Type="http://purl.oclc.org/ooxml/officeDocument/relationships/image" Target="../media/image24.png"/><Relationship Id="rId2" Type="http://purl.oclc.org/ooxml/officeDocument/relationships/notesSlide" Target="../notesSlides/notesSlide1.xml"/><Relationship Id="rId1" Type="http://purl.oclc.org/ooxml/officeDocument/relationships/slideLayout" Target="../slideLayouts/slideLayout8.xml"/><Relationship Id="rId6" Type="http://purl.oclc.org/ooxml/officeDocument/relationships/image" Target="../media/image23.png"/><Relationship Id="rId5" Type="http://purl.oclc.org/ooxml/officeDocument/relationships/image" Target="../media/image22.png"/><Relationship Id="rId4" Type="http://purl.oclc.org/ooxml/officeDocument/relationships/image" Target="../media/image21.png"/><Relationship Id="rId9" Type="http://purl.oclc.org/ooxml/officeDocument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8" Type="http://purl.oclc.org/ooxml/officeDocument/relationships/image" Target="../media/image32.tiff"/><Relationship Id="rId13" Type="http://purl.oclc.org/ooxml/officeDocument/relationships/image" Target="../media/image37.tiff"/><Relationship Id="rId18" Type="http://purl.oclc.org/ooxml/officeDocument/relationships/image" Target="../media/image42.tiff"/><Relationship Id="rId3" Type="http://purl.oclc.org/ooxml/officeDocument/relationships/image" Target="../media/image28.tiff"/><Relationship Id="rId21" Type="http://purl.oclc.org/ooxml/officeDocument/relationships/image" Target="../media/image45.tiff"/><Relationship Id="rId7" Type="http://purl.oclc.org/ooxml/officeDocument/relationships/image" Target="../media/image31.tiff"/><Relationship Id="rId12" Type="http://purl.oclc.org/ooxml/officeDocument/relationships/image" Target="../media/image36.tiff"/><Relationship Id="rId17" Type="http://purl.oclc.org/ooxml/officeDocument/relationships/image" Target="../media/image41.png"/><Relationship Id="rId25" Type="http://purl.oclc.org/ooxml/officeDocument/relationships/image" Target="../media/image49.png"/><Relationship Id="rId2" Type="http://purl.oclc.org/ooxml/officeDocument/relationships/image" Target="../media/image27.tiff"/><Relationship Id="rId16" Type="http://purl.oclc.org/ooxml/officeDocument/relationships/image" Target="../media/image40.tiff"/><Relationship Id="rId20" Type="http://purl.oclc.org/ooxml/officeDocument/relationships/image" Target="../media/image44.tiff"/><Relationship Id="rId1" Type="http://purl.oclc.org/ooxml/officeDocument/relationships/slideLayout" Target="../slideLayouts/slideLayout8.xml"/><Relationship Id="rId6" Type="http://purl.oclc.org/ooxml/officeDocument/relationships/image" Target="../media/image30.png"/><Relationship Id="rId11" Type="http://purl.oclc.org/ooxml/officeDocument/relationships/image" Target="../media/image35.tiff"/><Relationship Id="rId24" Type="http://purl.oclc.org/ooxml/officeDocument/relationships/image" Target="../media/image48.png"/><Relationship Id="rId5" Type="http://purl.oclc.org/ooxml/officeDocument/relationships/image" Target="../media/image29.png"/><Relationship Id="rId15" Type="http://purl.oclc.org/ooxml/officeDocument/relationships/image" Target="../media/image39.png"/><Relationship Id="rId23" Type="http://purl.oclc.org/ooxml/officeDocument/relationships/image" Target="../media/image47.png"/><Relationship Id="rId10" Type="http://purl.oclc.org/ooxml/officeDocument/relationships/image" Target="../media/image34.tiff"/><Relationship Id="rId19" Type="http://purl.oclc.org/ooxml/officeDocument/relationships/image" Target="../media/image43.tiff"/><Relationship Id="rId4" Type="http://purl.oclc.org/ooxml/officeDocument/relationships/image" Target="../media/image14.emf"/><Relationship Id="rId9" Type="http://purl.oclc.org/ooxml/officeDocument/relationships/image" Target="../media/image33.tiff"/><Relationship Id="rId14" Type="http://purl.oclc.org/ooxml/officeDocument/relationships/image" Target="../media/image38.tiff"/><Relationship Id="rId22" Type="http://purl.oclc.org/ooxml/officeDocument/relationships/image" Target="../media/image46.emf"/></Relationships>
</file>

<file path=ppt/slides/_rels/slide6.xml.rels><?xml version="1.0" encoding="UTF-8" standalone="yes"?>
<Relationships xmlns="http://schemas.openxmlformats.org/package/2006/relationships"><Relationship Id="rId8" Type="http://purl.oclc.org/ooxml/officeDocument/relationships/image" Target="../media/image56.jpeg"/><Relationship Id="rId3" Type="http://purl.oclc.org/ooxml/officeDocument/relationships/image" Target="../media/image51.emf"/><Relationship Id="rId7" Type="http://purl.oclc.org/ooxml/officeDocument/relationships/image" Target="../media/image55.tiff"/><Relationship Id="rId2" Type="http://purl.oclc.org/ooxml/officeDocument/relationships/image" Target="../media/image50.png"/><Relationship Id="rId1" Type="http://purl.oclc.org/ooxml/officeDocument/relationships/slideLayout" Target="../slideLayouts/slideLayout8.xml"/><Relationship Id="rId6" Type="http://purl.oclc.org/ooxml/officeDocument/relationships/image" Target="../media/image54.tiff"/><Relationship Id="rId5" Type="http://purl.oclc.org/ooxml/officeDocument/relationships/image" Target="../media/image53.png"/><Relationship Id="rId4" Type="http://purl.oclc.org/ooxml/officeDocument/relationships/image" Target="../media/image52.emf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image" Target="../media/image58.jpeg"/><Relationship Id="rId2" Type="http://purl.oclc.org/ooxml/officeDocument/relationships/image" Target="../media/image57.png"/><Relationship Id="rId1" Type="http://purl.oclc.org/ooxml/officeDocument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purl.oclc.org/ooxml/officeDocument/relationships/image" Target="../media/image65.png"/><Relationship Id="rId3" Type="http://purl.oclc.org/ooxml/officeDocument/relationships/image" Target="../media/image60.png"/><Relationship Id="rId7" Type="http://purl.oclc.org/ooxml/officeDocument/relationships/image" Target="../media/image64.png"/><Relationship Id="rId2" Type="http://purl.oclc.org/ooxml/officeDocument/relationships/image" Target="../media/image59.png"/><Relationship Id="rId1" Type="http://purl.oclc.org/ooxml/officeDocument/relationships/slideLayout" Target="../slideLayouts/slideLayout25.xml"/><Relationship Id="rId6" Type="http://purl.oclc.org/ooxml/officeDocument/relationships/image" Target="../media/image63.png"/><Relationship Id="rId5" Type="http://purl.oclc.org/ooxml/officeDocument/relationships/image" Target="../media/image62.png"/><Relationship Id="rId4" Type="http://purl.oclc.org/ooxml/officeDocument/relationships/image" Target="../media/image61.png"/><Relationship Id="rId9" Type="http://purl.oclc.org/ooxml/officeDocument/relationships/image" Target="../media/image66.pn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 281">
            <a:extLst>
              <a:ext uri="{FF2B5EF4-FFF2-40B4-BE49-F238E27FC236}">
                <a16:creationId xmlns:a16="http://schemas.microsoft.com/office/drawing/2014/main" id="{B87D68AC-C8F0-44E7-8B4F-F7153B615952}"/>
              </a:ext>
            </a:extLst>
          </p:cNvPr>
          <p:cNvSpPr/>
          <p:nvPr/>
        </p:nvSpPr>
        <p:spPr>
          <a:xfrm>
            <a:off x="0" y="5952639"/>
            <a:ext cx="12192000" cy="905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noProof="1">
              <a:latin typeface="Century Gothic" panose="020B0502020202020204" pitchFamily="34" charset="0"/>
            </a:endParaRPr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680F4C94-B3F9-952F-4BC0-D8EB1C181A20}"/>
              </a:ext>
            </a:extLst>
          </p:cNvPr>
          <p:cNvGrpSpPr/>
          <p:nvPr/>
        </p:nvGrpSpPr>
        <p:grpSpPr>
          <a:xfrm>
            <a:off x="0" y="1479507"/>
            <a:ext cx="12190493" cy="3303712"/>
            <a:chOff x="0" y="1479507"/>
            <a:chExt cx="12190493" cy="3303712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4443FC0B-EFA5-F51E-9897-20F271340CD9}"/>
                </a:ext>
              </a:extLst>
            </p:cNvPr>
            <p:cNvGrpSpPr/>
            <p:nvPr/>
          </p:nvGrpSpPr>
          <p:grpSpPr>
            <a:xfrm>
              <a:off x="0" y="1479507"/>
              <a:ext cx="12190493" cy="3303712"/>
              <a:chOff x="6586" y="2372886"/>
              <a:chExt cx="12190493" cy="3303712"/>
            </a:xfrm>
          </p:grpSpPr>
          <p:grpSp>
            <p:nvGrpSpPr>
              <p:cNvPr id="214" name="Groupe 86">
                <a:extLst>
                  <a:ext uri="{FF2B5EF4-FFF2-40B4-BE49-F238E27FC236}">
                    <a16:creationId xmlns:a16="http://schemas.microsoft.com/office/drawing/2014/main" id="{C1F0A8CC-59D9-68B9-8941-0CE277740D58}"/>
                  </a:ext>
                </a:extLst>
              </p:cNvPr>
              <p:cNvGrpSpPr/>
              <p:nvPr/>
            </p:nvGrpSpPr>
            <p:grpSpPr>
              <a:xfrm>
                <a:off x="103767" y="2372886"/>
                <a:ext cx="1924484" cy="925937"/>
                <a:chOff x="72885" y="1134492"/>
                <a:chExt cx="1443363" cy="694452"/>
              </a:xfrm>
            </p:grpSpPr>
            <p:sp>
              <p:nvSpPr>
                <p:cNvPr id="280" name="ZoneTexte 147">
                  <a:extLst>
                    <a:ext uri="{FF2B5EF4-FFF2-40B4-BE49-F238E27FC236}">
                      <a16:creationId xmlns:a16="http://schemas.microsoft.com/office/drawing/2014/main" id="{9D914808-F5DB-3E28-C6CA-06026987A491}"/>
                    </a:ext>
                  </a:extLst>
                </p:cNvPr>
                <p:cNvSpPr txBox="1"/>
                <p:nvPr/>
              </p:nvSpPr>
              <p:spPr>
                <a:xfrm>
                  <a:off x="353734" y="1134492"/>
                  <a:ext cx="1162514" cy="3924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noProof="1">
                      <a:latin typeface="Century Gothic" panose="020B0502020202020204" pitchFamily="34" charset="0"/>
                    </a:rPr>
                    <a:t>Servier</a:t>
                  </a:r>
                </a:p>
                <a:p>
                  <a:pPr algn="r"/>
                  <a:r>
                    <a:rPr lang="en-US" sz="1400" b="1" noProof="1">
                      <a:latin typeface="Century Gothic" panose="020B0502020202020204" pitchFamily="34" charset="0"/>
                    </a:rPr>
                    <a:t>Patrimony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7C996983-3C0D-E1A8-CFEA-F1A58863B121}"/>
                    </a:ext>
                  </a:extLst>
                </p:cNvPr>
                <p:cNvSpPr/>
                <p:nvPr/>
              </p:nvSpPr>
              <p:spPr>
                <a:xfrm>
                  <a:off x="72885" y="1482695"/>
                  <a:ext cx="1443363" cy="346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noProof="1">
                      <a:solidFill>
                        <a:srgbClr val="009BB6"/>
                      </a:solidFill>
                      <a:latin typeface="Century Gothic" panose="020B0502020202020204" pitchFamily="34" charset="0"/>
                    </a:rPr>
                    <a:t>targets, projects, clinical trials</a:t>
                  </a:r>
                </a:p>
              </p:txBody>
            </p:sp>
          </p:grpSp>
          <p:grpSp>
            <p:nvGrpSpPr>
              <p:cNvPr id="215" name="Groupe 88">
                <a:extLst>
                  <a:ext uri="{FF2B5EF4-FFF2-40B4-BE49-F238E27FC236}">
                    <a16:creationId xmlns:a16="http://schemas.microsoft.com/office/drawing/2014/main" id="{5332634A-6047-C26D-3A9F-D054D40D0879}"/>
                  </a:ext>
                </a:extLst>
              </p:cNvPr>
              <p:cNvGrpSpPr/>
              <p:nvPr/>
            </p:nvGrpSpPr>
            <p:grpSpPr>
              <a:xfrm>
                <a:off x="6586" y="4836642"/>
                <a:ext cx="2021665" cy="839956"/>
                <a:chOff x="-1" y="1134492"/>
                <a:chExt cx="1516249" cy="629967"/>
              </a:xfrm>
            </p:grpSpPr>
            <p:sp>
              <p:nvSpPr>
                <p:cNvPr id="278" name="ZoneTexte 145">
                  <a:extLst>
                    <a:ext uri="{FF2B5EF4-FFF2-40B4-BE49-F238E27FC236}">
                      <a16:creationId xmlns:a16="http://schemas.microsoft.com/office/drawing/2014/main" id="{1BAF44F3-07FA-A5C1-7C69-4330CE2491E8}"/>
                    </a:ext>
                  </a:extLst>
                </p:cNvPr>
                <p:cNvSpPr txBox="1"/>
                <p:nvPr/>
              </p:nvSpPr>
              <p:spPr>
                <a:xfrm>
                  <a:off x="353734" y="1134492"/>
                  <a:ext cx="1162514" cy="3924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noProof="1">
                      <a:latin typeface="Century Gothic" panose="020B0502020202020204" pitchFamily="34" charset="0"/>
                    </a:rPr>
                    <a:t>Public</a:t>
                  </a:r>
                </a:p>
                <a:p>
                  <a:pPr algn="r"/>
                  <a:r>
                    <a:rPr lang="en-US" sz="1400" b="1" noProof="1">
                      <a:latin typeface="Century Gothic" panose="020B0502020202020204" pitchFamily="34" charset="0"/>
                    </a:rPr>
                    <a:t>Datasets</a:t>
                  </a: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DAAF8023-C3B4-7399-EE91-5C63D730E790}"/>
                    </a:ext>
                  </a:extLst>
                </p:cNvPr>
                <p:cNvSpPr/>
                <p:nvPr/>
              </p:nvSpPr>
              <p:spPr>
                <a:xfrm>
                  <a:off x="-1" y="1418210"/>
                  <a:ext cx="1516249" cy="346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noProof="1">
                      <a:solidFill>
                        <a:srgbClr val="009BB6"/>
                      </a:solidFill>
                      <a:latin typeface="Century Gothic" panose="020B0502020202020204" pitchFamily="34" charset="0"/>
                    </a:rPr>
                    <a:t>external resources</a:t>
                  </a:r>
                </a:p>
                <a:p>
                  <a:pPr algn="r"/>
                  <a:r>
                    <a:rPr lang="en-US" sz="1200" noProof="1">
                      <a:solidFill>
                        <a:srgbClr val="009BB6"/>
                      </a:solidFill>
                      <a:latin typeface="Century Gothic" panose="020B0502020202020204" pitchFamily="34" charset="0"/>
                    </a:rPr>
                    <a:t>free to use or not </a:t>
                  </a:r>
                </a:p>
              </p:txBody>
            </p:sp>
          </p:grpSp>
          <p:grpSp>
            <p:nvGrpSpPr>
              <p:cNvPr id="216" name="Groupe 109">
                <a:extLst>
                  <a:ext uri="{FF2B5EF4-FFF2-40B4-BE49-F238E27FC236}">
                    <a16:creationId xmlns:a16="http://schemas.microsoft.com/office/drawing/2014/main" id="{3980873C-8FF9-10D5-0BB4-A7F306D26DB3}"/>
                  </a:ext>
                </a:extLst>
              </p:cNvPr>
              <p:cNvGrpSpPr/>
              <p:nvPr/>
            </p:nvGrpSpPr>
            <p:grpSpPr>
              <a:xfrm>
                <a:off x="6586" y="3581146"/>
                <a:ext cx="3188461" cy="1097120"/>
                <a:chOff x="-72886" y="2321712"/>
                <a:chExt cx="2391346" cy="822840"/>
              </a:xfrm>
            </p:grpSpPr>
            <p:sp>
              <p:nvSpPr>
                <p:cNvPr id="272" name="Hexagone 115">
                  <a:extLst>
                    <a:ext uri="{FF2B5EF4-FFF2-40B4-BE49-F238E27FC236}">
                      <a16:creationId xmlns:a16="http://schemas.microsoft.com/office/drawing/2014/main" id="{3AA291C0-6017-059D-07C6-051172FF45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19990" y="2436244"/>
                  <a:ext cx="449072" cy="396000"/>
                </a:xfrm>
                <a:prstGeom prst="hexagon">
                  <a:avLst/>
                </a:prstGeom>
                <a:solidFill>
                  <a:srgbClr val="009BB6"/>
                </a:solidFill>
                <a:ln>
                  <a:noFill/>
                </a:ln>
              </p:spPr>
              <p:style>
                <a:lnRef idx="2">
                  <a:schemeClr val="accent1">
                    <a:shade val="50%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noProof="1">
                    <a:latin typeface="Century Gothic" panose="020B0502020202020204" pitchFamily="34" charset="0"/>
                  </a:endParaRPr>
                </a:p>
              </p:txBody>
            </p:sp>
            <p:grpSp>
              <p:nvGrpSpPr>
                <p:cNvPr id="273" name="Groupe 116">
                  <a:extLst>
                    <a:ext uri="{FF2B5EF4-FFF2-40B4-BE49-F238E27FC236}">
                      <a16:creationId xmlns:a16="http://schemas.microsoft.com/office/drawing/2014/main" id="{B23A470B-7F11-3500-E3C3-1BEE9001EFC3}"/>
                    </a:ext>
                  </a:extLst>
                </p:cNvPr>
                <p:cNvGrpSpPr/>
                <p:nvPr/>
              </p:nvGrpSpPr>
              <p:grpSpPr>
                <a:xfrm>
                  <a:off x="-72886" y="2321712"/>
                  <a:ext cx="1587903" cy="822840"/>
                  <a:chOff x="-1" y="1134492"/>
                  <a:chExt cx="1587903" cy="822840"/>
                </a:xfrm>
              </p:grpSpPr>
              <p:sp>
                <p:nvSpPr>
                  <p:cNvPr id="276" name="ZoneTexte 119">
                    <a:extLst>
                      <a:ext uri="{FF2B5EF4-FFF2-40B4-BE49-F238E27FC236}">
                        <a16:creationId xmlns:a16="http://schemas.microsoft.com/office/drawing/2014/main" id="{6AD47E6E-BD8D-247A-2F14-2C9DCE2AF610}"/>
                      </a:ext>
                    </a:extLst>
                  </p:cNvPr>
                  <p:cNvSpPr txBox="1"/>
                  <p:nvPr/>
                </p:nvSpPr>
                <p:spPr>
                  <a:xfrm>
                    <a:off x="353734" y="1134492"/>
                    <a:ext cx="1162514" cy="3924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400" b="1" noProof="1">
                        <a:latin typeface="Century Gothic" panose="020B0502020202020204" pitchFamily="34" charset="0"/>
                      </a:rPr>
                      <a:t>Therapeutic Area</a:t>
                    </a:r>
                  </a:p>
                </p:txBody>
              </p:sp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6D9D354E-497C-8326-3A85-819C8D0CB163}"/>
                      </a:ext>
                    </a:extLst>
                  </p:cNvPr>
                  <p:cNvSpPr/>
                  <p:nvPr/>
                </p:nvSpPr>
                <p:spPr>
                  <a:xfrm>
                    <a:off x="-1" y="1611083"/>
                    <a:ext cx="1587903" cy="3462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200" noProof="1">
                        <a:solidFill>
                          <a:srgbClr val="009BB6"/>
                        </a:solidFill>
                        <a:latin typeface="Century Gothic" panose="020B0502020202020204" pitchFamily="34" charset="0"/>
                      </a:rPr>
                      <a:t>from CTI research &amp; translational activities </a:t>
                    </a:r>
                  </a:p>
                </p:txBody>
              </p:sp>
            </p:grpSp>
            <p:cxnSp>
              <p:nvCxnSpPr>
                <p:cNvPr id="274" name="Connecteur droit avec flèche 117">
                  <a:extLst>
                    <a:ext uri="{FF2B5EF4-FFF2-40B4-BE49-F238E27FC236}">
                      <a16:creationId xmlns:a16="http://schemas.microsoft.com/office/drawing/2014/main" id="{7F2DD413-9C9C-7CD2-DCDD-3728C097FEB5}"/>
                    </a:ext>
                  </a:extLst>
                </p:cNvPr>
                <p:cNvCxnSpPr/>
                <p:nvPr/>
              </p:nvCxnSpPr>
              <p:spPr>
                <a:xfrm>
                  <a:off x="1947757" y="2604280"/>
                  <a:ext cx="370703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75" name="Graphique 118" descr="ADN">
                  <a:extLst>
                    <a:ext uri="{FF2B5EF4-FFF2-40B4-BE49-F238E27FC236}">
                      <a16:creationId xmlns:a16="http://schemas.microsoft.com/office/drawing/2014/main" id="{0FF00434-DA8B-0CCC-1E49-DF01854EC4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1507371">
                  <a:off x="1524062" y="2501310"/>
                  <a:ext cx="252000" cy="252000"/>
                </a:xfrm>
                <a:prstGeom prst="rect">
                  <a:avLst/>
                </a:prstGeom>
              </p:spPr>
            </p:pic>
          </p:grp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06C81565-4F43-A1F3-D17F-9FC4E4C90E12}"/>
                  </a:ext>
                </a:extLst>
              </p:cNvPr>
              <p:cNvSpPr/>
              <p:nvPr/>
            </p:nvSpPr>
            <p:spPr>
              <a:xfrm>
                <a:off x="10608502" y="2903360"/>
                <a:ext cx="15769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noProof="1">
                    <a:latin typeface="Century Gothic" panose="020B0502020202020204" pitchFamily="34" charset="0"/>
                  </a:rPr>
                  <a:t>Hypotheses</a:t>
                </a:r>
              </a:p>
              <a:p>
                <a:pPr algn="ctr"/>
                <a:r>
                  <a:rPr lang="en-US" sz="1400" b="1" noProof="1">
                    <a:latin typeface="Century Gothic" panose="020B0502020202020204" pitchFamily="34" charset="0"/>
                  </a:rPr>
                  <a:t>Validation</a:t>
                </a:r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091DB62-7784-9DEA-E838-BF6212EE86EB}"/>
                  </a:ext>
                </a:extLst>
              </p:cNvPr>
              <p:cNvSpPr/>
              <p:nvPr/>
            </p:nvSpPr>
            <p:spPr>
              <a:xfrm>
                <a:off x="10689042" y="4416402"/>
                <a:ext cx="150803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noProof="1">
                    <a:solidFill>
                      <a:srgbClr val="009BB6"/>
                    </a:solidFill>
                    <a:latin typeface="Century Gothic" panose="020B0502020202020204" pitchFamily="34" charset="0"/>
                    <a:cs typeface="Calibri" panose="020F0502020204030204" pitchFamily="34" charset="0"/>
                  </a:rPr>
                  <a:t>experimental In vitro and In vivo</a:t>
                </a:r>
              </a:p>
            </p:txBody>
          </p: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FFF12791-DB1C-D3D6-F07A-6F1E7F35B21F}"/>
                  </a:ext>
                </a:extLst>
              </p:cNvPr>
              <p:cNvGrpSpPr/>
              <p:nvPr/>
            </p:nvGrpSpPr>
            <p:grpSpPr>
              <a:xfrm>
                <a:off x="1997087" y="2525592"/>
                <a:ext cx="9679851" cy="2991760"/>
                <a:chOff x="1997087" y="2525592"/>
                <a:chExt cx="9679851" cy="2991760"/>
              </a:xfrm>
            </p:grpSpPr>
            <p:grpSp>
              <p:nvGrpSpPr>
                <p:cNvPr id="220" name="Groupe 85">
                  <a:extLst>
                    <a:ext uri="{FF2B5EF4-FFF2-40B4-BE49-F238E27FC236}">
                      <a16:creationId xmlns:a16="http://schemas.microsoft.com/office/drawing/2014/main" id="{181BDF18-F1F8-471B-7BF9-30FE0BBC2B5F}"/>
                    </a:ext>
                  </a:extLst>
                </p:cNvPr>
                <p:cNvGrpSpPr/>
                <p:nvPr/>
              </p:nvGrpSpPr>
              <p:grpSpPr>
                <a:xfrm>
                  <a:off x="1997087" y="2525592"/>
                  <a:ext cx="598763" cy="528000"/>
                  <a:chOff x="1594563" y="1116621"/>
                  <a:chExt cx="449072" cy="396000"/>
                </a:xfrm>
              </p:grpSpPr>
              <p:sp>
                <p:nvSpPr>
                  <p:cNvPr id="270" name="Hexagone 149">
                    <a:extLst>
                      <a:ext uri="{FF2B5EF4-FFF2-40B4-BE49-F238E27FC236}">
                        <a16:creationId xmlns:a16="http://schemas.microsoft.com/office/drawing/2014/main" id="{3464F91A-4E51-C52B-BD44-6256E096251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594563" y="1116621"/>
                    <a:ext cx="449072" cy="396000"/>
                  </a:xfrm>
                  <a:prstGeom prst="hexagon">
                    <a:avLst/>
                  </a:prstGeom>
                  <a:solidFill>
                    <a:srgbClr val="009B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%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noProof="1">
                      <a:latin typeface="Century Gothic" panose="020B0502020202020204" pitchFamily="34" charset="0"/>
                    </a:endParaRPr>
                  </a:p>
                </p:txBody>
              </p:sp>
              <p:sp>
                <p:nvSpPr>
                  <p:cNvPr id="271" name="Freeform 105">
                    <a:extLst>
                      <a:ext uri="{FF2B5EF4-FFF2-40B4-BE49-F238E27FC236}">
                        <a16:creationId xmlns:a16="http://schemas.microsoft.com/office/drawing/2014/main" id="{C384062E-051C-D0FC-CDC0-6B118C9FA72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10351" y="1186755"/>
                    <a:ext cx="217496" cy="216000"/>
                  </a:xfrm>
                  <a:custGeom>
                    <a:avLst/>
                    <a:gdLst>
                      <a:gd name="T0" fmla="*/ 217127 w 602"/>
                      <a:gd name="T1" fmla="*/ 109490 h 573"/>
                      <a:gd name="T2" fmla="*/ 217127 w 602"/>
                      <a:gd name="T3" fmla="*/ 109490 h 573"/>
                      <a:gd name="T4" fmla="*/ 207011 w 602"/>
                      <a:gd name="T5" fmla="*/ 119575 h 573"/>
                      <a:gd name="T6" fmla="*/ 201953 w 602"/>
                      <a:gd name="T7" fmla="*/ 117054 h 573"/>
                      <a:gd name="T8" fmla="*/ 201953 w 602"/>
                      <a:gd name="T9" fmla="*/ 117054 h 573"/>
                      <a:gd name="T10" fmla="*/ 109828 w 602"/>
                      <a:gd name="T11" fmla="*/ 25572 h 573"/>
                      <a:gd name="T12" fmla="*/ 109828 w 602"/>
                      <a:gd name="T13" fmla="*/ 25572 h 573"/>
                      <a:gd name="T14" fmla="*/ 109828 w 602"/>
                      <a:gd name="T15" fmla="*/ 25572 h 573"/>
                      <a:gd name="T16" fmla="*/ 109828 w 602"/>
                      <a:gd name="T17" fmla="*/ 25572 h 573"/>
                      <a:gd name="T18" fmla="*/ 18064 w 602"/>
                      <a:gd name="T19" fmla="*/ 117054 h 573"/>
                      <a:gd name="T20" fmla="*/ 18064 w 602"/>
                      <a:gd name="T21" fmla="*/ 117054 h 573"/>
                      <a:gd name="T22" fmla="*/ 10477 w 602"/>
                      <a:gd name="T23" fmla="*/ 119575 h 573"/>
                      <a:gd name="T24" fmla="*/ 0 w 602"/>
                      <a:gd name="T25" fmla="*/ 109490 h 573"/>
                      <a:gd name="T26" fmla="*/ 2529 w 602"/>
                      <a:gd name="T27" fmla="*/ 101567 h 573"/>
                      <a:gd name="T28" fmla="*/ 102241 w 602"/>
                      <a:gd name="T29" fmla="*/ 2521 h 573"/>
                      <a:gd name="T30" fmla="*/ 109828 w 602"/>
                      <a:gd name="T31" fmla="*/ 0 h 573"/>
                      <a:gd name="T32" fmla="*/ 109828 w 602"/>
                      <a:gd name="T33" fmla="*/ 0 h 573"/>
                      <a:gd name="T34" fmla="*/ 109828 w 602"/>
                      <a:gd name="T35" fmla="*/ 0 h 573"/>
                      <a:gd name="T36" fmla="*/ 109828 w 602"/>
                      <a:gd name="T37" fmla="*/ 0 h 573"/>
                      <a:gd name="T38" fmla="*/ 109828 w 602"/>
                      <a:gd name="T39" fmla="*/ 0 h 573"/>
                      <a:gd name="T40" fmla="*/ 109828 w 602"/>
                      <a:gd name="T41" fmla="*/ 0 h 573"/>
                      <a:gd name="T42" fmla="*/ 109828 w 602"/>
                      <a:gd name="T43" fmla="*/ 0 h 573"/>
                      <a:gd name="T44" fmla="*/ 109828 w 602"/>
                      <a:gd name="T45" fmla="*/ 0 h 573"/>
                      <a:gd name="T46" fmla="*/ 117415 w 602"/>
                      <a:gd name="T47" fmla="*/ 2521 h 573"/>
                      <a:gd name="T48" fmla="*/ 117415 w 602"/>
                      <a:gd name="T49" fmla="*/ 2521 h 573"/>
                      <a:gd name="T50" fmla="*/ 155710 w 602"/>
                      <a:gd name="T51" fmla="*/ 43220 h 573"/>
                      <a:gd name="T52" fmla="*/ 155710 w 602"/>
                      <a:gd name="T53" fmla="*/ 33135 h 573"/>
                      <a:gd name="T54" fmla="*/ 166187 w 602"/>
                      <a:gd name="T55" fmla="*/ 22690 h 573"/>
                      <a:gd name="T56" fmla="*/ 176303 w 602"/>
                      <a:gd name="T57" fmla="*/ 33135 h 573"/>
                      <a:gd name="T58" fmla="*/ 176303 w 602"/>
                      <a:gd name="T59" fmla="*/ 63389 h 573"/>
                      <a:gd name="T60" fmla="*/ 214598 w 602"/>
                      <a:gd name="T61" fmla="*/ 101567 h 573"/>
                      <a:gd name="T62" fmla="*/ 214598 w 602"/>
                      <a:gd name="T63" fmla="*/ 101567 h 573"/>
                      <a:gd name="T64" fmla="*/ 217127 w 602"/>
                      <a:gd name="T65" fmla="*/ 109490 h 573"/>
                      <a:gd name="T66" fmla="*/ 196534 w 602"/>
                      <a:gd name="T67" fmla="*/ 124617 h 573"/>
                      <a:gd name="T68" fmla="*/ 196534 w 602"/>
                      <a:gd name="T69" fmla="*/ 124617 h 573"/>
                      <a:gd name="T70" fmla="*/ 196534 w 602"/>
                      <a:gd name="T71" fmla="*/ 155231 h 573"/>
                      <a:gd name="T72" fmla="*/ 196534 w 602"/>
                      <a:gd name="T73" fmla="*/ 170358 h 573"/>
                      <a:gd name="T74" fmla="*/ 196534 w 602"/>
                      <a:gd name="T75" fmla="*/ 195930 h 573"/>
                      <a:gd name="T76" fmla="*/ 186418 w 602"/>
                      <a:gd name="T77" fmla="*/ 206015 h 573"/>
                      <a:gd name="T78" fmla="*/ 166187 w 602"/>
                      <a:gd name="T79" fmla="*/ 206015 h 573"/>
                      <a:gd name="T80" fmla="*/ 166187 w 602"/>
                      <a:gd name="T81" fmla="*/ 124617 h 573"/>
                      <a:gd name="T82" fmla="*/ 125363 w 602"/>
                      <a:gd name="T83" fmla="*/ 124617 h 573"/>
                      <a:gd name="T84" fmla="*/ 125363 w 602"/>
                      <a:gd name="T85" fmla="*/ 206015 h 573"/>
                      <a:gd name="T86" fmla="*/ 30708 w 602"/>
                      <a:gd name="T87" fmla="*/ 206015 h 573"/>
                      <a:gd name="T88" fmla="*/ 20593 w 602"/>
                      <a:gd name="T89" fmla="*/ 195930 h 573"/>
                      <a:gd name="T90" fmla="*/ 20593 w 602"/>
                      <a:gd name="T91" fmla="*/ 170358 h 573"/>
                      <a:gd name="T92" fmla="*/ 20593 w 602"/>
                      <a:gd name="T93" fmla="*/ 155231 h 573"/>
                      <a:gd name="T94" fmla="*/ 20593 w 602"/>
                      <a:gd name="T95" fmla="*/ 124617 h 573"/>
                      <a:gd name="T96" fmla="*/ 109828 w 602"/>
                      <a:gd name="T97" fmla="*/ 38178 h 573"/>
                      <a:gd name="T98" fmla="*/ 196534 w 602"/>
                      <a:gd name="T99" fmla="*/ 124617 h 573"/>
                      <a:gd name="T100" fmla="*/ 92125 w 602"/>
                      <a:gd name="T101" fmla="*/ 124617 h 573"/>
                      <a:gd name="T102" fmla="*/ 92125 w 602"/>
                      <a:gd name="T103" fmla="*/ 124617 h 573"/>
                      <a:gd name="T104" fmla="*/ 51301 w 602"/>
                      <a:gd name="T105" fmla="*/ 124617 h 573"/>
                      <a:gd name="T106" fmla="*/ 51301 w 602"/>
                      <a:gd name="T107" fmla="*/ 165316 h 573"/>
                      <a:gd name="T108" fmla="*/ 92125 w 602"/>
                      <a:gd name="T109" fmla="*/ 165316 h 573"/>
                      <a:gd name="T110" fmla="*/ 92125 w 602"/>
                      <a:gd name="T111" fmla="*/ 124617 h 573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</a:gdLst>
                    <a:ahLst/>
                    <a:cxnLst>
                      <a:cxn ang="T112">
                        <a:pos x="T0" y="T1"/>
                      </a:cxn>
                      <a:cxn ang="T113">
                        <a:pos x="T2" y="T3"/>
                      </a:cxn>
                      <a:cxn ang="T114">
                        <a:pos x="T4" y="T5"/>
                      </a:cxn>
                      <a:cxn ang="T115">
                        <a:pos x="T6" y="T7"/>
                      </a:cxn>
                      <a:cxn ang="T116">
                        <a:pos x="T8" y="T9"/>
                      </a:cxn>
                      <a:cxn ang="T117">
                        <a:pos x="T10" y="T11"/>
                      </a:cxn>
                      <a:cxn ang="T118">
                        <a:pos x="T12" y="T13"/>
                      </a:cxn>
                      <a:cxn ang="T119">
                        <a:pos x="T14" y="T15"/>
                      </a:cxn>
                      <a:cxn ang="T120">
                        <a:pos x="T16" y="T17"/>
                      </a:cxn>
                      <a:cxn ang="T121">
                        <a:pos x="T18" y="T19"/>
                      </a:cxn>
                      <a:cxn ang="T122">
                        <a:pos x="T20" y="T21"/>
                      </a:cxn>
                      <a:cxn ang="T123">
                        <a:pos x="T22" y="T23"/>
                      </a:cxn>
                      <a:cxn ang="T124">
                        <a:pos x="T24" y="T25"/>
                      </a:cxn>
                      <a:cxn ang="T125">
                        <a:pos x="T26" y="T27"/>
                      </a:cxn>
                      <a:cxn ang="T126">
                        <a:pos x="T28" y="T29"/>
                      </a:cxn>
                      <a:cxn ang="T127">
                        <a:pos x="T30" y="T31"/>
                      </a:cxn>
                      <a:cxn ang="T128">
                        <a:pos x="T32" y="T33"/>
                      </a:cxn>
                      <a:cxn ang="T129">
                        <a:pos x="T34" y="T35"/>
                      </a:cxn>
                      <a:cxn ang="T130">
                        <a:pos x="T36" y="T37"/>
                      </a:cxn>
                      <a:cxn ang="T131">
                        <a:pos x="T38" y="T39"/>
                      </a:cxn>
                      <a:cxn ang="T132">
                        <a:pos x="T40" y="T41"/>
                      </a:cxn>
                      <a:cxn ang="T133">
                        <a:pos x="T42" y="T43"/>
                      </a:cxn>
                      <a:cxn ang="T134">
                        <a:pos x="T44" y="T45"/>
                      </a:cxn>
                      <a:cxn ang="T135">
                        <a:pos x="T46" y="T47"/>
                      </a:cxn>
                      <a:cxn ang="T136">
                        <a:pos x="T48" y="T49"/>
                      </a:cxn>
                      <a:cxn ang="T137">
                        <a:pos x="T50" y="T51"/>
                      </a:cxn>
                      <a:cxn ang="T138">
                        <a:pos x="T52" y="T53"/>
                      </a:cxn>
                      <a:cxn ang="T139">
                        <a:pos x="T54" y="T55"/>
                      </a:cxn>
                      <a:cxn ang="T140">
                        <a:pos x="T56" y="T57"/>
                      </a:cxn>
                      <a:cxn ang="T141">
                        <a:pos x="T58" y="T59"/>
                      </a:cxn>
                      <a:cxn ang="T142">
                        <a:pos x="T60" y="T61"/>
                      </a:cxn>
                      <a:cxn ang="T143">
                        <a:pos x="T62" y="T63"/>
                      </a:cxn>
                      <a:cxn ang="T144">
                        <a:pos x="T64" y="T65"/>
                      </a:cxn>
                      <a:cxn ang="T145">
                        <a:pos x="T66" y="T67"/>
                      </a:cxn>
                      <a:cxn ang="T146">
                        <a:pos x="T68" y="T69"/>
                      </a:cxn>
                      <a:cxn ang="T147">
                        <a:pos x="T70" y="T71"/>
                      </a:cxn>
                      <a:cxn ang="T148">
                        <a:pos x="T72" y="T73"/>
                      </a:cxn>
                      <a:cxn ang="T149">
                        <a:pos x="T74" y="T75"/>
                      </a:cxn>
                      <a:cxn ang="T150">
                        <a:pos x="T76" y="T77"/>
                      </a:cxn>
                      <a:cxn ang="T151">
                        <a:pos x="T78" y="T79"/>
                      </a:cxn>
                      <a:cxn ang="T152">
                        <a:pos x="T80" y="T81"/>
                      </a:cxn>
                      <a:cxn ang="T153">
                        <a:pos x="T82" y="T83"/>
                      </a:cxn>
                      <a:cxn ang="T154">
                        <a:pos x="T84" y="T85"/>
                      </a:cxn>
                      <a:cxn ang="T155">
                        <a:pos x="T86" y="T87"/>
                      </a:cxn>
                      <a:cxn ang="T156">
                        <a:pos x="T88" y="T89"/>
                      </a:cxn>
                      <a:cxn ang="T157">
                        <a:pos x="T90" y="T91"/>
                      </a:cxn>
                      <a:cxn ang="T158">
                        <a:pos x="T92" y="T93"/>
                      </a:cxn>
                      <a:cxn ang="T159">
                        <a:pos x="T94" y="T95"/>
                      </a:cxn>
                      <a:cxn ang="T160">
                        <a:pos x="T96" y="T97"/>
                      </a:cxn>
                      <a:cxn ang="T161">
                        <a:pos x="T98" y="T99"/>
                      </a:cxn>
                      <a:cxn ang="T162">
                        <a:pos x="T100" y="T101"/>
                      </a:cxn>
                      <a:cxn ang="T163">
                        <a:pos x="T102" y="T103"/>
                      </a:cxn>
                      <a:cxn ang="T164">
                        <a:pos x="T104" y="T105"/>
                      </a:cxn>
                      <a:cxn ang="T165">
                        <a:pos x="T106" y="T107"/>
                      </a:cxn>
                      <a:cxn ang="T166">
                        <a:pos x="T108" y="T109"/>
                      </a:cxn>
                      <a:cxn ang="T167">
                        <a:pos x="T110" y="T111"/>
                      </a:cxn>
                    </a:cxnLst>
                    <a:rect l="0" t="0" r="r" b="b"/>
                    <a:pathLst>
                      <a:path w="602" h="573">
                        <a:moveTo>
                          <a:pt x="601" y="304"/>
                        </a:moveTo>
                        <a:lnTo>
                          <a:pt x="601" y="304"/>
                        </a:lnTo>
                        <a:cubicBezTo>
                          <a:pt x="601" y="318"/>
                          <a:pt x="594" y="332"/>
                          <a:pt x="573" y="332"/>
                        </a:cubicBezTo>
                        <a:cubicBezTo>
                          <a:pt x="566" y="332"/>
                          <a:pt x="559" y="325"/>
                          <a:pt x="559" y="325"/>
                        </a:cubicBezTo>
                        <a:cubicBezTo>
                          <a:pt x="304" y="71"/>
                          <a:pt x="304" y="71"/>
                          <a:pt x="304" y="71"/>
                        </a:cubicBezTo>
                        <a:cubicBezTo>
                          <a:pt x="50" y="325"/>
                          <a:pt x="50" y="325"/>
                          <a:pt x="50" y="325"/>
                        </a:cubicBezTo>
                        <a:cubicBezTo>
                          <a:pt x="43" y="325"/>
                          <a:pt x="36" y="332"/>
                          <a:pt x="29" y="332"/>
                        </a:cubicBezTo>
                        <a:cubicBezTo>
                          <a:pt x="15" y="332"/>
                          <a:pt x="0" y="318"/>
                          <a:pt x="0" y="304"/>
                        </a:cubicBezTo>
                        <a:cubicBezTo>
                          <a:pt x="0" y="297"/>
                          <a:pt x="0" y="289"/>
                          <a:pt x="7" y="282"/>
                        </a:cubicBezTo>
                        <a:cubicBezTo>
                          <a:pt x="283" y="7"/>
                          <a:pt x="283" y="7"/>
                          <a:pt x="283" y="7"/>
                        </a:cubicBezTo>
                        <a:cubicBezTo>
                          <a:pt x="290" y="0"/>
                          <a:pt x="297" y="0"/>
                          <a:pt x="304" y="0"/>
                        </a:cubicBezTo>
                        <a:cubicBezTo>
                          <a:pt x="311" y="0"/>
                          <a:pt x="318" y="7"/>
                          <a:pt x="325" y="7"/>
                        </a:cubicBezTo>
                        <a:cubicBezTo>
                          <a:pt x="431" y="120"/>
                          <a:pt x="431" y="120"/>
                          <a:pt x="431" y="120"/>
                        </a:cubicBezTo>
                        <a:cubicBezTo>
                          <a:pt x="431" y="92"/>
                          <a:pt x="431" y="92"/>
                          <a:pt x="431" y="92"/>
                        </a:cubicBezTo>
                        <a:cubicBezTo>
                          <a:pt x="431" y="78"/>
                          <a:pt x="446" y="63"/>
                          <a:pt x="460" y="63"/>
                        </a:cubicBezTo>
                        <a:cubicBezTo>
                          <a:pt x="481" y="63"/>
                          <a:pt x="488" y="78"/>
                          <a:pt x="488" y="92"/>
                        </a:cubicBezTo>
                        <a:cubicBezTo>
                          <a:pt x="488" y="176"/>
                          <a:pt x="488" y="176"/>
                          <a:pt x="488" y="176"/>
                        </a:cubicBezTo>
                        <a:cubicBezTo>
                          <a:pt x="594" y="282"/>
                          <a:pt x="594" y="282"/>
                          <a:pt x="594" y="282"/>
                        </a:cubicBezTo>
                        <a:cubicBezTo>
                          <a:pt x="601" y="289"/>
                          <a:pt x="601" y="297"/>
                          <a:pt x="601" y="304"/>
                        </a:cubicBezTo>
                        <a:close/>
                        <a:moveTo>
                          <a:pt x="544" y="346"/>
                        </a:moveTo>
                        <a:lnTo>
                          <a:pt x="544" y="346"/>
                        </a:lnTo>
                        <a:cubicBezTo>
                          <a:pt x="544" y="431"/>
                          <a:pt x="544" y="431"/>
                          <a:pt x="544" y="431"/>
                        </a:cubicBezTo>
                        <a:cubicBezTo>
                          <a:pt x="544" y="473"/>
                          <a:pt x="544" y="473"/>
                          <a:pt x="544" y="473"/>
                        </a:cubicBezTo>
                        <a:cubicBezTo>
                          <a:pt x="544" y="544"/>
                          <a:pt x="544" y="544"/>
                          <a:pt x="544" y="544"/>
                        </a:cubicBezTo>
                        <a:cubicBezTo>
                          <a:pt x="544" y="565"/>
                          <a:pt x="537" y="572"/>
                          <a:pt x="516" y="572"/>
                        </a:cubicBezTo>
                        <a:cubicBezTo>
                          <a:pt x="460" y="572"/>
                          <a:pt x="460" y="572"/>
                          <a:pt x="460" y="572"/>
                        </a:cubicBezTo>
                        <a:cubicBezTo>
                          <a:pt x="460" y="346"/>
                          <a:pt x="460" y="346"/>
                          <a:pt x="460" y="346"/>
                        </a:cubicBezTo>
                        <a:cubicBezTo>
                          <a:pt x="347" y="346"/>
                          <a:pt x="347" y="346"/>
                          <a:pt x="347" y="346"/>
                        </a:cubicBezTo>
                        <a:cubicBezTo>
                          <a:pt x="347" y="572"/>
                          <a:pt x="347" y="572"/>
                          <a:pt x="347" y="572"/>
                        </a:cubicBezTo>
                        <a:cubicBezTo>
                          <a:pt x="85" y="572"/>
                          <a:pt x="85" y="572"/>
                          <a:pt x="85" y="572"/>
                        </a:cubicBezTo>
                        <a:cubicBezTo>
                          <a:pt x="71" y="572"/>
                          <a:pt x="57" y="565"/>
                          <a:pt x="57" y="544"/>
                        </a:cubicBezTo>
                        <a:cubicBezTo>
                          <a:pt x="57" y="473"/>
                          <a:pt x="57" y="473"/>
                          <a:pt x="57" y="473"/>
                        </a:cubicBezTo>
                        <a:cubicBezTo>
                          <a:pt x="57" y="431"/>
                          <a:pt x="57" y="431"/>
                          <a:pt x="57" y="431"/>
                        </a:cubicBezTo>
                        <a:cubicBezTo>
                          <a:pt x="57" y="346"/>
                          <a:pt x="57" y="346"/>
                          <a:pt x="57" y="346"/>
                        </a:cubicBezTo>
                        <a:cubicBezTo>
                          <a:pt x="304" y="106"/>
                          <a:pt x="304" y="106"/>
                          <a:pt x="304" y="106"/>
                        </a:cubicBezTo>
                        <a:lnTo>
                          <a:pt x="544" y="346"/>
                        </a:lnTo>
                        <a:close/>
                        <a:moveTo>
                          <a:pt x="255" y="346"/>
                        </a:moveTo>
                        <a:lnTo>
                          <a:pt x="255" y="346"/>
                        </a:lnTo>
                        <a:cubicBezTo>
                          <a:pt x="142" y="346"/>
                          <a:pt x="142" y="346"/>
                          <a:pt x="142" y="346"/>
                        </a:cubicBezTo>
                        <a:cubicBezTo>
                          <a:pt x="142" y="459"/>
                          <a:pt x="142" y="459"/>
                          <a:pt x="142" y="459"/>
                        </a:cubicBezTo>
                        <a:cubicBezTo>
                          <a:pt x="255" y="459"/>
                          <a:pt x="255" y="459"/>
                          <a:pt x="255" y="459"/>
                        </a:cubicBezTo>
                        <a:lnTo>
                          <a:pt x="255" y="346"/>
                        </a:lnTo>
                        <a:close/>
                      </a:path>
                    </a:pathLst>
                  </a:custGeom>
                  <a:solidFill>
                    <a:srgbClr val="FAF7FC"/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endParaRPr lang="en-US" sz="1400" noProof="1">
                      <a:latin typeface="Century Gothic" panose="020B0502020202020204" pitchFamily="34" charset="0"/>
                    </a:endParaRPr>
                  </a:p>
                </p:txBody>
              </p:sp>
            </p:grpSp>
            <p:sp>
              <p:nvSpPr>
                <p:cNvPr id="221" name="Hexagone 87">
                  <a:extLst>
                    <a:ext uri="{FF2B5EF4-FFF2-40B4-BE49-F238E27FC236}">
                      <a16:creationId xmlns:a16="http://schemas.microsoft.com/office/drawing/2014/main" id="{9D96AB52-5432-0653-5488-2F5651BD3BE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97087" y="4989352"/>
                  <a:ext cx="598763" cy="528000"/>
                </a:xfrm>
                <a:prstGeom prst="hexagon">
                  <a:avLst/>
                </a:prstGeom>
                <a:solidFill>
                  <a:srgbClr val="009BB6"/>
                </a:solidFill>
                <a:ln>
                  <a:noFill/>
                </a:ln>
              </p:spPr>
              <p:style>
                <a:lnRef idx="2">
                  <a:schemeClr val="accent1">
                    <a:shade val="50%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noProof="1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22" name="Freeform 121">
                  <a:extLst>
                    <a:ext uri="{FF2B5EF4-FFF2-40B4-BE49-F238E27FC236}">
                      <a16:creationId xmlns:a16="http://schemas.microsoft.com/office/drawing/2014/main" id="{F58B1F6C-5A34-314A-8171-1F221C6903C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2145645" y="5109352"/>
                  <a:ext cx="289983" cy="288000"/>
                </a:xfrm>
                <a:custGeom>
                  <a:avLst/>
                  <a:gdLst>
                    <a:gd name="T0" fmla="*/ 23122 w 602"/>
                    <a:gd name="T1" fmla="*/ 129862 h 609"/>
                    <a:gd name="T2" fmla="*/ 71532 w 602"/>
                    <a:gd name="T3" fmla="*/ 30577 h 609"/>
                    <a:gd name="T4" fmla="*/ 71532 w 602"/>
                    <a:gd name="T5" fmla="*/ 33095 h 609"/>
                    <a:gd name="T6" fmla="*/ 74061 w 602"/>
                    <a:gd name="T7" fmla="*/ 38131 h 609"/>
                    <a:gd name="T8" fmla="*/ 69003 w 602"/>
                    <a:gd name="T9" fmla="*/ 43167 h 609"/>
                    <a:gd name="T10" fmla="*/ 71532 w 602"/>
                    <a:gd name="T11" fmla="*/ 45686 h 609"/>
                    <a:gd name="T12" fmla="*/ 63946 w 602"/>
                    <a:gd name="T13" fmla="*/ 50722 h 609"/>
                    <a:gd name="T14" fmla="*/ 61417 w 602"/>
                    <a:gd name="T15" fmla="*/ 58636 h 609"/>
                    <a:gd name="T16" fmla="*/ 55997 w 602"/>
                    <a:gd name="T17" fmla="*/ 63672 h 609"/>
                    <a:gd name="T18" fmla="*/ 50940 w 602"/>
                    <a:gd name="T19" fmla="*/ 61154 h 609"/>
                    <a:gd name="T20" fmla="*/ 48411 w 602"/>
                    <a:gd name="T21" fmla="*/ 56118 h 609"/>
                    <a:gd name="T22" fmla="*/ 45882 w 602"/>
                    <a:gd name="T23" fmla="*/ 53600 h 609"/>
                    <a:gd name="T24" fmla="*/ 48411 w 602"/>
                    <a:gd name="T25" fmla="*/ 48204 h 609"/>
                    <a:gd name="T26" fmla="*/ 38295 w 602"/>
                    <a:gd name="T27" fmla="*/ 56118 h 609"/>
                    <a:gd name="T28" fmla="*/ 38295 w 602"/>
                    <a:gd name="T29" fmla="*/ 66190 h 609"/>
                    <a:gd name="T30" fmla="*/ 48411 w 602"/>
                    <a:gd name="T31" fmla="*/ 76263 h 609"/>
                    <a:gd name="T32" fmla="*/ 40824 w 602"/>
                    <a:gd name="T33" fmla="*/ 88853 h 609"/>
                    <a:gd name="T34" fmla="*/ 35766 w 602"/>
                    <a:gd name="T35" fmla="*/ 88853 h 609"/>
                    <a:gd name="T36" fmla="*/ 28179 w 602"/>
                    <a:gd name="T37" fmla="*/ 94249 h 609"/>
                    <a:gd name="T38" fmla="*/ 28179 w 602"/>
                    <a:gd name="T39" fmla="*/ 96767 h 609"/>
                    <a:gd name="T40" fmla="*/ 28179 w 602"/>
                    <a:gd name="T41" fmla="*/ 99285 h 609"/>
                    <a:gd name="T42" fmla="*/ 28179 w 602"/>
                    <a:gd name="T43" fmla="*/ 114394 h 609"/>
                    <a:gd name="T44" fmla="*/ 35766 w 602"/>
                    <a:gd name="T45" fmla="*/ 129862 h 609"/>
                    <a:gd name="T46" fmla="*/ 61417 w 602"/>
                    <a:gd name="T47" fmla="*/ 144971 h 609"/>
                    <a:gd name="T48" fmla="*/ 191475 w 602"/>
                    <a:gd name="T49" fmla="*/ 116912 h 609"/>
                    <a:gd name="T50" fmla="*/ 178831 w 602"/>
                    <a:gd name="T51" fmla="*/ 109358 h 609"/>
                    <a:gd name="T52" fmla="*/ 150651 w 602"/>
                    <a:gd name="T53" fmla="*/ 101803 h 609"/>
                    <a:gd name="T54" fmla="*/ 153180 w 602"/>
                    <a:gd name="T55" fmla="*/ 106840 h 609"/>
                    <a:gd name="T56" fmla="*/ 125001 w 602"/>
                    <a:gd name="T57" fmla="*/ 91371 h 609"/>
                    <a:gd name="T58" fmla="*/ 125001 w 602"/>
                    <a:gd name="T59" fmla="*/ 83817 h 609"/>
                    <a:gd name="T60" fmla="*/ 127530 w 602"/>
                    <a:gd name="T61" fmla="*/ 78781 h 609"/>
                    <a:gd name="T62" fmla="*/ 117414 w 602"/>
                    <a:gd name="T63" fmla="*/ 86335 h 609"/>
                    <a:gd name="T64" fmla="*/ 112356 w 602"/>
                    <a:gd name="T65" fmla="*/ 83817 h 609"/>
                    <a:gd name="T66" fmla="*/ 109827 w 602"/>
                    <a:gd name="T67" fmla="*/ 86335 h 609"/>
                    <a:gd name="T68" fmla="*/ 84177 w 602"/>
                    <a:gd name="T69" fmla="*/ 88853 h 609"/>
                    <a:gd name="T70" fmla="*/ 94654 w 602"/>
                    <a:gd name="T71" fmla="*/ 73744 h 609"/>
                    <a:gd name="T72" fmla="*/ 104769 w 602"/>
                    <a:gd name="T73" fmla="*/ 66190 h 609"/>
                    <a:gd name="T74" fmla="*/ 119943 w 602"/>
                    <a:gd name="T75" fmla="*/ 61154 h 609"/>
                    <a:gd name="T76" fmla="*/ 119943 w 602"/>
                    <a:gd name="T77" fmla="*/ 53600 h 609"/>
                    <a:gd name="T78" fmla="*/ 109827 w 602"/>
                    <a:gd name="T79" fmla="*/ 66190 h 609"/>
                    <a:gd name="T80" fmla="*/ 99712 w 602"/>
                    <a:gd name="T81" fmla="*/ 61154 h 609"/>
                    <a:gd name="T82" fmla="*/ 107298 w 602"/>
                    <a:gd name="T83" fmla="*/ 50722 h 609"/>
                    <a:gd name="T84" fmla="*/ 125001 w 602"/>
                    <a:gd name="T85" fmla="*/ 45686 h 609"/>
                    <a:gd name="T86" fmla="*/ 148122 w 602"/>
                    <a:gd name="T87" fmla="*/ 48204 h 609"/>
                    <a:gd name="T88" fmla="*/ 150651 w 602"/>
                    <a:gd name="T89" fmla="*/ 35613 h 609"/>
                    <a:gd name="T90" fmla="*/ 143065 w 602"/>
                    <a:gd name="T91" fmla="*/ 83817 h 609"/>
                    <a:gd name="T92" fmla="*/ 150651 w 602"/>
                    <a:gd name="T93" fmla="*/ 43167 h 609"/>
                    <a:gd name="T94" fmla="*/ 109827 w 602"/>
                    <a:gd name="T95" fmla="*/ 30577 h 609"/>
                    <a:gd name="T96" fmla="*/ 92125 w 602"/>
                    <a:gd name="T97" fmla="*/ 73744 h 609"/>
                    <a:gd name="T98" fmla="*/ 92125 w 602"/>
                    <a:gd name="T99" fmla="*/ 66190 h 609"/>
                    <a:gd name="T100" fmla="*/ 86706 w 602"/>
                    <a:gd name="T101" fmla="*/ 68708 h 609"/>
                    <a:gd name="T102" fmla="*/ 119943 w 602"/>
                    <a:gd name="T103" fmla="*/ 96767 h 609"/>
                    <a:gd name="T104" fmla="*/ 145593 w 602"/>
                    <a:gd name="T105" fmla="*/ 119430 h 609"/>
                    <a:gd name="T106" fmla="*/ 117414 w 602"/>
                    <a:gd name="T107" fmla="*/ 162598 h 609"/>
                    <a:gd name="T108" fmla="*/ 104769 w 602"/>
                    <a:gd name="T109" fmla="*/ 127344 h 609"/>
                    <a:gd name="T110" fmla="*/ 79119 w 602"/>
                    <a:gd name="T111" fmla="*/ 114394 h 609"/>
                    <a:gd name="T112" fmla="*/ 74061 w 602"/>
                    <a:gd name="T113" fmla="*/ 50722 h 609"/>
                    <a:gd name="T114" fmla="*/ 145593 w 602"/>
                    <a:gd name="T115" fmla="*/ 144971 h 609"/>
                    <a:gd name="T116" fmla="*/ 102241 w 602"/>
                    <a:gd name="T117" fmla="*/ 83817 h 609"/>
                    <a:gd name="T118" fmla="*/ 48411 w 602"/>
                    <a:gd name="T119" fmla="*/ 86335 h 609"/>
                    <a:gd name="T120" fmla="*/ 48411 w 602"/>
                    <a:gd name="T121" fmla="*/ 86335 h 609"/>
                    <a:gd name="T122" fmla="*/ 30708 w 602"/>
                    <a:gd name="T123" fmla="*/ 116912 h 609"/>
                    <a:gd name="T124" fmla="*/ 107298 w 602"/>
                    <a:gd name="T125" fmla="*/ 68708 h 609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602" h="609">
                      <a:moveTo>
                        <a:pt x="297" y="608"/>
                      </a:moveTo>
                      <a:lnTo>
                        <a:pt x="297" y="608"/>
                      </a:lnTo>
                      <a:cubicBezTo>
                        <a:pt x="134" y="608"/>
                        <a:pt x="0" y="474"/>
                        <a:pt x="0" y="304"/>
                      </a:cubicBezTo>
                      <a:cubicBezTo>
                        <a:pt x="0" y="134"/>
                        <a:pt x="134" y="0"/>
                        <a:pt x="297" y="0"/>
                      </a:cubicBezTo>
                      <a:cubicBezTo>
                        <a:pt x="466" y="0"/>
                        <a:pt x="601" y="134"/>
                        <a:pt x="601" y="304"/>
                      </a:cubicBezTo>
                      <a:cubicBezTo>
                        <a:pt x="601" y="474"/>
                        <a:pt x="466" y="608"/>
                        <a:pt x="297" y="608"/>
                      </a:cubicBezTo>
                      <a:close/>
                      <a:moveTo>
                        <a:pt x="466" y="127"/>
                      </a:moveTo>
                      <a:lnTo>
                        <a:pt x="466" y="127"/>
                      </a:lnTo>
                      <a:cubicBezTo>
                        <a:pt x="466" y="127"/>
                        <a:pt x="466" y="127"/>
                        <a:pt x="466" y="120"/>
                      </a:cubicBezTo>
                      <a:lnTo>
                        <a:pt x="459" y="120"/>
                      </a:lnTo>
                      <a:cubicBezTo>
                        <a:pt x="459" y="120"/>
                        <a:pt x="459" y="120"/>
                        <a:pt x="459" y="127"/>
                      </a:cubicBezTo>
                      <a:cubicBezTo>
                        <a:pt x="459" y="127"/>
                        <a:pt x="459" y="127"/>
                        <a:pt x="466" y="127"/>
                      </a:cubicBezTo>
                      <a:cubicBezTo>
                        <a:pt x="466" y="134"/>
                        <a:pt x="466" y="134"/>
                        <a:pt x="459" y="134"/>
                      </a:cubicBezTo>
                      <a:cubicBezTo>
                        <a:pt x="459" y="141"/>
                        <a:pt x="459" y="141"/>
                        <a:pt x="459" y="141"/>
                      </a:cubicBezTo>
                      <a:lnTo>
                        <a:pt x="452" y="141"/>
                      </a:lnTo>
                      <a:cubicBezTo>
                        <a:pt x="452" y="141"/>
                        <a:pt x="452" y="141"/>
                        <a:pt x="459" y="141"/>
                      </a:cubicBezTo>
                      <a:cubicBezTo>
                        <a:pt x="459" y="141"/>
                        <a:pt x="459" y="141"/>
                        <a:pt x="466" y="141"/>
                      </a:cubicBezTo>
                      <a:cubicBezTo>
                        <a:pt x="466" y="134"/>
                        <a:pt x="466" y="134"/>
                        <a:pt x="466" y="134"/>
                      </a:cubicBezTo>
                      <a:cubicBezTo>
                        <a:pt x="466" y="127"/>
                        <a:pt x="466" y="127"/>
                        <a:pt x="474" y="127"/>
                      </a:cubicBezTo>
                      <a:lnTo>
                        <a:pt x="466" y="127"/>
                      </a:lnTo>
                      <a:close/>
                      <a:moveTo>
                        <a:pt x="474" y="134"/>
                      </a:moveTo>
                      <a:lnTo>
                        <a:pt x="474" y="134"/>
                      </a:lnTo>
                      <a:close/>
                      <a:moveTo>
                        <a:pt x="544" y="339"/>
                      </a:moveTo>
                      <a:lnTo>
                        <a:pt x="544" y="339"/>
                      </a:lnTo>
                      <a:cubicBezTo>
                        <a:pt x="544" y="332"/>
                        <a:pt x="544" y="325"/>
                        <a:pt x="544" y="325"/>
                      </a:cubicBezTo>
                      <a:cubicBezTo>
                        <a:pt x="544" y="318"/>
                        <a:pt x="544" y="325"/>
                        <a:pt x="537" y="325"/>
                      </a:cubicBezTo>
                      <a:cubicBezTo>
                        <a:pt x="537" y="318"/>
                        <a:pt x="537" y="318"/>
                        <a:pt x="537" y="318"/>
                      </a:cubicBezTo>
                      <a:cubicBezTo>
                        <a:pt x="537" y="318"/>
                        <a:pt x="537" y="318"/>
                        <a:pt x="537" y="325"/>
                      </a:cubicBezTo>
                      <a:cubicBezTo>
                        <a:pt x="537" y="325"/>
                        <a:pt x="530" y="332"/>
                        <a:pt x="537" y="332"/>
                      </a:cubicBezTo>
                      <a:cubicBezTo>
                        <a:pt x="537" y="339"/>
                        <a:pt x="537" y="339"/>
                        <a:pt x="544" y="339"/>
                      </a:cubicBezTo>
                      <a:close/>
                      <a:moveTo>
                        <a:pt x="64" y="361"/>
                      </a:moveTo>
                      <a:lnTo>
                        <a:pt x="64" y="361"/>
                      </a:lnTo>
                      <a:cubicBezTo>
                        <a:pt x="71" y="361"/>
                        <a:pt x="71" y="361"/>
                        <a:pt x="71" y="361"/>
                      </a:cubicBezTo>
                      <a:cubicBezTo>
                        <a:pt x="71" y="354"/>
                        <a:pt x="71" y="354"/>
                        <a:pt x="71" y="354"/>
                      </a:cubicBezTo>
                      <a:cubicBezTo>
                        <a:pt x="71" y="354"/>
                        <a:pt x="71" y="354"/>
                        <a:pt x="64" y="354"/>
                      </a:cubicBezTo>
                      <a:lnTo>
                        <a:pt x="64" y="361"/>
                      </a:lnTo>
                      <a:cubicBezTo>
                        <a:pt x="64" y="354"/>
                        <a:pt x="64" y="354"/>
                        <a:pt x="64" y="354"/>
                      </a:cubicBezTo>
                      <a:cubicBezTo>
                        <a:pt x="64" y="354"/>
                        <a:pt x="64" y="354"/>
                        <a:pt x="57" y="354"/>
                      </a:cubicBezTo>
                      <a:cubicBezTo>
                        <a:pt x="64" y="361"/>
                        <a:pt x="64" y="361"/>
                        <a:pt x="64" y="361"/>
                      </a:cubicBezTo>
                      <a:close/>
                      <a:moveTo>
                        <a:pt x="71" y="269"/>
                      </a:moveTo>
                      <a:lnTo>
                        <a:pt x="71" y="269"/>
                      </a:lnTo>
                      <a:close/>
                      <a:moveTo>
                        <a:pt x="71" y="226"/>
                      </a:moveTo>
                      <a:lnTo>
                        <a:pt x="71" y="226"/>
                      </a:lnTo>
                      <a:lnTo>
                        <a:pt x="71" y="219"/>
                      </a:lnTo>
                      <a:lnTo>
                        <a:pt x="71" y="226"/>
                      </a:lnTo>
                      <a:close/>
                      <a:moveTo>
                        <a:pt x="134" y="127"/>
                      </a:moveTo>
                      <a:lnTo>
                        <a:pt x="134" y="127"/>
                      </a:lnTo>
                      <a:cubicBezTo>
                        <a:pt x="134" y="127"/>
                        <a:pt x="134" y="127"/>
                        <a:pt x="127" y="127"/>
                      </a:cubicBezTo>
                      <a:cubicBezTo>
                        <a:pt x="134" y="127"/>
                        <a:pt x="134" y="127"/>
                        <a:pt x="134" y="127"/>
                      </a:cubicBezTo>
                      <a:close/>
                      <a:moveTo>
                        <a:pt x="127" y="134"/>
                      </a:moveTo>
                      <a:lnTo>
                        <a:pt x="127" y="134"/>
                      </a:lnTo>
                      <a:close/>
                      <a:moveTo>
                        <a:pt x="191" y="85"/>
                      </a:moveTo>
                      <a:lnTo>
                        <a:pt x="191" y="85"/>
                      </a:lnTo>
                      <a:lnTo>
                        <a:pt x="198" y="85"/>
                      </a:lnTo>
                      <a:lnTo>
                        <a:pt x="191" y="85"/>
                      </a:lnTo>
                      <a:cubicBezTo>
                        <a:pt x="198" y="85"/>
                        <a:pt x="198" y="85"/>
                        <a:pt x="198" y="85"/>
                      </a:cubicBezTo>
                      <a:lnTo>
                        <a:pt x="198" y="92"/>
                      </a:lnTo>
                      <a:lnTo>
                        <a:pt x="198" y="85"/>
                      </a:lnTo>
                      <a:cubicBezTo>
                        <a:pt x="191" y="85"/>
                        <a:pt x="191" y="92"/>
                        <a:pt x="191" y="92"/>
                      </a:cubicBezTo>
                      <a:cubicBezTo>
                        <a:pt x="191" y="92"/>
                        <a:pt x="191" y="92"/>
                        <a:pt x="191" y="85"/>
                      </a:cubicBezTo>
                      <a:cubicBezTo>
                        <a:pt x="191" y="92"/>
                        <a:pt x="191" y="92"/>
                        <a:pt x="191" y="92"/>
                      </a:cubicBezTo>
                      <a:cubicBezTo>
                        <a:pt x="191" y="92"/>
                        <a:pt x="191" y="92"/>
                        <a:pt x="198" y="92"/>
                      </a:cubicBezTo>
                      <a:lnTo>
                        <a:pt x="191" y="92"/>
                      </a:lnTo>
                      <a:lnTo>
                        <a:pt x="198" y="92"/>
                      </a:lnTo>
                      <a:lnTo>
                        <a:pt x="191" y="92"/>
                      </a:lnTo>
                      <a:cubicBezTo>
                        <a:pt x="198" y="92"/>
                        <a:pt x="198" y="92"/>
                        <a:pt x="198" y="92"/>
                      </a:cubicBezTo>
                      <a:cubicBezTo>
                        <a:pt x="198" y="92"/>
                        <a:pt x="205" y="99"/>
                        <a:pt x="198" y="99"/>
                      </a:cubicBezTo>
                      <a:lnTo>
                        <a:pt x="191" y="99"/>
                      </a:lnTo>
                      <a:lnTo>
                        <a:pt x="198" y="99"/>
                      </a:lnTo>
                      <a:cubicBezTo>
                        <a:pt x="191" y="99"/>
                        <a:pt x="191" y="99"/>
                        <a:pt x="191" y="99"/>
                      </a:cubicBezTo>
                      <a:cubicBezTo>
                        <a:pt x="191" y="106"/>
                        <a:pt x="184" y="106"/>
                        <a:pt x="191" y="106"/>
                      </a:cubicBezTo>
                      <a:cubicBezTo>
                        <a:pt x="191" y="99"/>
                        <a:pt x="191" y="99"/>
                        <a:pt x="191" y="99"/>
                      </a:cubicBezTo>
                      <a:cubicBezTo>
                        <a:pt x="191" y="106"/>
                        <a:pt x="191" y="106"/>
                        <a:pt x="191" y="106"/>
                      </a:cubicBezTo>
                      <a:lnTo>
                        <a:pt x="198" y="106"/>
                      </a:lnTo>
                      <a:cubicBezTo>
                        <a:pt x="198" y="106"/>
                        <a:pt x="198" y="106"/>
                        <a:pt x="205" y="106"/>
                      </a:cubicBezTo>
                      <a:cubicBezTo>
                        <a:pt x="212" y="106"/>
                        <a:pt x="212" y="106"/>
                        <a:pt x="212" y="106"/>
                      </a:cubicBezTo>
                      <a:cubicBezTo>
                        <a:pt x="212" y="113"/>
                        <a:pt x="212" y="113"/>
                        <a:pt x="212" y="113"/>
                      </a:cubicBezTo>
                      <a:cubicBezTo>
                        <a:pt x="212" y="113"/>
                        <a:pt x="205" y="113"/>
                        <a:pt x="205" y="106"/>
                      </a:cubicBezTo>
                      <a:cubicBezTo>
                        <a:pt x="205" y="113"/>
                        <a:pt x="212" y="113"/>
                        <a:pt x="205" y="113"/>
                      </a:cubicBezTo>
                      <a:cubicBezTo>
                        <a:pt x="198" y="106"/>
                        <a:pt x="198" y="106"/>
                        <a:pt x="198" y="106"/>
                      </a:cubicBezTo>
                      <a:lnTo>
                        <a:pt x="198" y="113"/>
                      </a:lnTo>
                      <a:cubicBezTo>
                        <a:pt x="191" y="106"/>
                        <a:pt x="191" y="106"/>
                        <a:pt x="191" y="106"/>
                      </a:cubicBezTo>
                      <a:cubicBezTo>
                        <a:pt x="191" y="106"/>
                        <a:pt x="191" y="106"/>
                        <a:pt x="191" y="113"/>
                      </a:cubicBezTo>
                      <a:cubicBezTo>
                        <a:pt x="198" y="113"/>
                        <a:pt x="198" y="113"/>
                        <a:pt x="198" y="113"/>
                      </a:cubicBezTo>
                      <a:lnTo>
                        <a:pt x="198" y="106"/>
                      </a:lnTo>
                      <a:cubicBezTo>
                        <a:pt x="198" y="113"/>
                        <a:pt x="198" y="113"/>
                        <a:pt x="198" y="113"/>
                      </a:cubicBezTo>
                      <a:lnTo>
                        <a:pt x="191" y="113"/>
                      </a:lnTo>
                      <a:cubicBezTo>
                        <a:pt x="198" y="113"/>
                        <a:pt x="191" y="113"/>
                        <a:pt x="191" y="120"/>
                      </a:cubicBezTo>
                      <a:cubicBezTo>
                        <a:pt x="191" y="120"/>
                        <a:pt x="191" y="113"/>
                        <a:pt x="198" y="113"/>
                      </a:cubicBezTo>
                      <a:lnTo>
                        <a:pt x="198" y="120"/>
                      </a:lnTo>
                      <a:cubicBezTo>
                        <a:pt x="198" y="120"/>
                        <a:pt x="198" y="120"/>
                        <a:pt x="198" y="113"/>
                      </a:cubicBezTo>
                      <a:lnTo>
                        <a:pt x="205" y="113"/>
                      </a:lnTo>
                      <a:cubicBezTo>
                        <a:pt x="205" y="113"/>
                        <a:pt x="205" y="113"/>
                        <a:pt x="212" y="113"/>
                      </a:cubicBezTo>
                      <a:lnTo>
                        <a:pt x="205" y="113"/>
                      </a:lnTo>
                      <a:cubicBezTo>
                        <a:pt x="205" y="120"/>
                        <a:pt x="205" y="120"/>
                        <a:pt x="212" y="120"/>
                      </a:cubicBezTo>
                      <a:cubicBezTo>
                        <a:pt x="205" y="120"/>
                        <a:pt x="205" y="120"/>
                        <a:pt x="205" y="120"/>
                      </a:cubicBezTo>
                      <a:lnTo>
                        <a:pt x="205" y="127"/>
                      </a:lnTo>
                      <a:cubicBezTo>
                        <a:pt x="198" y="127"/>
                        <a:pt x="198" y="127"/>
                        <a:pt x="198" y="127"/>
                      </a:cubicBezTo>
                      <a:cubicBezTo>
                        <a:pt x="198" y="127"/>
                        <a:pt x="198" y="127"/>
                        <a:pt x="191" y="127"/>
                      </a:cubicBezTo>
                      <a:lnTo>
                        <a:pt x="191" y="134"/>
                      </a:lnTo>
                      <a:cubicBezTo>
                        <a:pt x="191" y="134"/>
                        <a:pt x="191" y="134"/>
                        <a:pt x="191" y="141"/>
                      </a:cubicBezTo>
                      <a:cubicBezTo>
                        <a:pt x="191" y="141"/>
                        <a:pt x="191" y="141"/>
                        <a:pt x="184" y="141"/>
                      </a:cubicBezTo>
                      <a:cubicBezTo>
                        <a:pt x="184" y="141"/>
                        <a:pt x="184" y="149"/>
                        <a:pt x="177" y="149"/>
                      </a:cubicBezTo>
                      <a:cubicBezTo>
                        <a:pt x="177" y="149"/>
                        <a:pt x="177" y="149"/>
                        <a:pt x="177" y="141"/>
                      </a:cubicBezTo>
                      <a:cubicBezTo>
                        <a:pt x="177" y="141"/>
                        <a:pt x="177" y="141"/>
                        <a:pt x="177" y="149"/>
                      </a:cubicBezTo>
                      <a:cubicBezTo>
                        <a:pt x="170" y="149"/>
                        <a:pt x="177" y="149"/>
                        <a:pt x="170" y="149"/>
                      </a:cubicBezTo>
                      <a:cubicBezTo>
                        <a:pt x="170" y="149"/>
                        <a:pt x="170" y="149"/>
                        <a:pt x="177" y="149"/>
                      </a:cubicBezTo>
                      <a:cubicBezTo>
                        <a:pt x="170" y="149"/>
                        <a:pt x="170" y="149"/>
                        <a:pt x="170" y="149"/>
                      </a:cubicBezTo>
                      <a:cubicBezTo>
                        <a:pt x="170" y="156"/>
                        <a:pt x="170" y="149"/>
                        <a:pt x="170" y="156"/>
                      </a:cubicBezTo>
                      <a:lnTo>
                        <a:pt x="177" y="156"/>
                      </a:lnTo>
                      <a:cubicBezTo>
                        <a:pt x="170" y="156"/>
                        <a:pt x="170" y="156"/>
                        <a:pt x="170" y="156"/>
                      </a:cubicBezTo>
                      <a:cubicBezTo>
                        <a:pt x="170" y="156"/>
                        <a:pt x="170" y="156"/>
                        <a:pt x="170" y="163"/>
                      </a:cubicBezTo>
                      <a:cubicBezTo>
                        <a:pt x="170" y="163"/>
                        <a:pt x="170" y="163"/>
                        <a:pt x="170" y="170"/>
                      </a:cubicBezTo>
                      <a:cubicBezTo>
                        <a:pt x="170" y="170"/>
                        <a:pt x="170" y="170"/>
                        <a:pt x="170" y="177"/>
                      </a:cubicBezTo>
                      <a:cubicBezTo>
                        <a:pt x="170" y="177"/>
                        <a:pt x="170" y="177"/>
                        <a:pt x="163" y="177"/>
                      </a:cubicBezTo>
                      <a:lnTo>
                        <a:pt x="170" y="177"/>
                      </a:lnTo>
                      <a:cubicBezTo>
                        <a:pt x="170" y="177"/>
                        <a:pt x="170" y="177"/>
                        <a:pt x="163" y="177"/>
                      </a:cubicBezTo>
                      <a:cubicBezTo>
                        <a:pt x="155" y="177"/>
                        <a:pt x="163" y="177"/>
                        <a:pt x="155" y="177"/>
                      </a:cubicBezTo>
                      <a:lnTo>
                        <a:pt x="163" y="177"/>
                      </a:lnTo>
                      <a:lnTo>
                        <a:pt x="155" y="177"/>
                      </a:lnTo>
                      <a:lnTo>
                        <a:pt x="155" y="170"/>
                      </a:lnTo>
                      <a:lnTo>
                        <a:pt x="155" y="177"/>
                      </a:lnTo>
                      <a:cubicBezTo>
                        <a:pt x="155" y="177"/>
                        <a:pt x="155" y="177"/>
                        <a:pt x="148" y="177"/>
                      </a:cubicBezTo>
                      <a:lnTo>
                        <a:pt x="148" y="170"/>
                      </a:lnTo>
                      <a:cubicBezTo>
                        <a:pt x="148" y="177"/>
                        <a:pt x="148" y="170"/>
                        <a:pt x="148" y="170"/>
                      </a:cubicBezTo>
                      <a:lnTo>
                        <a:pt x="148" y="177"/>
                      </a:lnTo>
                      <a:cubicBezTo>
                        <a:pt x="141" y="177"/>
                        <a:pt x="141" y="177"/>
                        <a:pt x="141" y="170"/>
                      </a:cubicBezTo>
                      <a:cubicBezTo>
                        <a:pt x="141" y="170"/>
                        <a:pt x="148" y="170"/>
                        <a:pt x="141" y="170"/>
                      </a:cubicBezTo>
                      <a:cubicBezTo>
                        <a:pt x="141" y="163"/>
                        <a:pt x="141" y="163"/>
                        <a:pt x="141" y="163"/>
                      </a:cubicBezTo>
                      <a:lnTo>
                        <a:pt x="141" y="170"/>
                      </a:lnTo>
                      <a:cubicBezTo>
                        <a:pt x="141" y="170"/>
                        <a:pt x="141" y="170"/>
                        <a:pt x="141" y="163"/>
                      </a:cubicBezTo>
                      <a:lnTo>
                        <a:pt x="141" y="170"/>
                      </a:lnTo>
                      <a:cubicBezTo>
                        <a:pt x="134" y="163"/>
                        <a:pt x="141" y="163"/>
                        <a:pt x="141" y="163"/>
                      </a:cubicBezTo>
                      <a:cubicBezTo>
                        <a:pt x="141" y="163"/>
                        <a:pt x="141" y="163"/>
                        <a:pt x="134" y="163"/>
                      </a:cubicBezTo>
                      <a:cubicBezTo>
                        <a:pt x="134" y="163"/>
                        <a:pt x="134" y="163"/>
                        <a:pt x="141" y="163"/>
                      </a:cubicBezTo>
                      <a:cubicBezTo>
                        <a:pt x="141" y="163"/>
                        <a:pt x="141" y="163"/>
                        <a:pt x="141" y="156"/>
                      </a:cubicBezTo>
                      <a:cubicBezTo>
                        <a:pt x="141" y="163"/>
                        <a:pt x="141" y="163"/>
                        <a:pt x="141" y="163"/>
                      </a:cubicBezTo>
                      <a:cubicBezTo>
                        <a:pt x="134" y="163"/>
                        <a:pt x="134" y="163"/>
                        <a:pt x="134" y="163"/>
                      </a:cubicBezTo>
                      <a:cubicBezTo>
                        <a:pt x="134" y="163"/>
                        <a:pt x="134" y="163"/>
                        <a:pt x="134" y="156"/>
                      </a:cubicBezTo>
                      <a:cubicBezTo>
                        <a:pt x="134" y="156"/>
                        <a:pt x="134" y="156"/>
                        <a:pt x="141" y="156"/>
                      </a:cubicBezTo>
                      <a:cubicBezTo>
                        <a:pt x="141" y="156"/>
                        <a:pt x="141" y="156"/>
                        <a:pt x="134" y="156"/>
                      </a:cubicBezTo>
                      <a:lnTo>
                        <a:pt x="134" y="163"/>
                      </a:lnTo>
                      <a:cubicBezTo>
                        <a:pt x="134" y="163"/>
                        <a:pt x="134" y="163"/>
                        <a:pt x="134" y="156"/>
                      </a:cubicBezTo>
                      <a:cubicBezTo>
                        <a:pt x="134" y="156"/>
                        <a:pt x="134" y="156"/>
                        <a:pt x="127" y="156"/>
                      </a:cubicBezTo>
                      <a:lnTo>
                        <a:pt x="127" y="149"/>
                      </a:lnTo>
                      <a:lnTo>
                        <a:pt x="134" y="149"/>
                      </a:lnTo>
                      <a:cubicBezTo>
                        <a:pt x="134" y="149"/>
                        <a:pt x="134" y="149"/>
                        <a:pt x="141" y="149"/>
                      </a:cubicBezTo>
                      <a:cubicBezTo>
                        <a:pt x="134" y="149"/>
                        <a:pt x="134" y="149"/>
                        <a:pt x="134" y="149"/>
                      </a:cubicBezTo>
                      <a:lnTo>
                        <a:pt x="127" y="149"/>
                      </a:lnTo>
                      <a:lnTo>
                        <a:pt x="134" y="149"/>
                      </a:lnTo>
                      <a:cubicBezTo>
                        <a:pt x="127" y="149"/>
                        <a:pt x="127" y="149"/>
                        <a:pt x="127" y="149"/>
                      </a:cubicBezTo>
                      <a:cubicBezTo>
                        <a:pt x="127" y="141"/>
                        <a:pt x="134" y="141"/>
                        <a:pt x="134" y="141"/>
                      </a:cubicBezTo>
                      <a:cubicBezTo>
                        <a:pt x="127" y="141"/>
                        <a:pt x="127" y="141"/>
                        <a:pt x="127" y="141"/>
                      </a:cubicBezTo>
                      <a:cubicBezTo>
                        <a:pt x="127" y="141"/>
                        <a:pt x="127" y="141"/>
                        <a:pt x="134" y="141"/>
                      </a:cubicBezTo>
                      <a:lnTo>
                        <a:pt x="127" y="141"/>
                      </a:lnTo>
                      <a:lnTo>
                        <a:pt x="134" y="141"/>
                      </a:lnTo>
                      <a:cubicBezTo>
                        <a:pt x="127" y="141"/>
                        <a:pt x="127" y="141"/>
                        <a:pt x="127" y="141"/>
                      </a:cubicBezTo>
                      <a:cubicBezTo>
                        <a:pt x="127" y="141"/>
                        <a:pt x="127" y="141"/>
                        <a:pt x="134" y="141"/>
                      </a:cubicBezTo>
                      <a:cubicBezTo>
                        <a:pt x="127" y="141"/>
                        <a:pt x="127" y="141"/>
                        <a:pt x="127" y="141"/>
                      </a:cubicBezTo>
                      <a:cubicBezTo>
                        <a:pt x="127" y="141"/>
                        <a:pt x="127" y="141"/>
                        <a:pt x="134" y="134"/>
                      </a:cubicBezTo>
                      <a:cubicBezTo>
                        <a:pt x="134" y="127"/>
                        <a:pt x="134" y="127"/>
                        <a:pt x="134" y="127"/>
                      </a:cubicBezTo>
                      <a:lnTo>
                        <a:pt x="127" y="127"/>
                      </a:lnTo>
                      <a:cubicBezTo>
                        <a:pt x="127" y="127"/>
                        <a:pt x="127" y="127"/>
                        <a:pt x="134" y="134"/>
                      </a:cubicBezTo>
                      <a:cubicBezTo>
                        <a:pt x="134" y="134"/>
                        <a:pt x="134" y="134"/>
                        <a:pt x="127" y="134"/>
                      </a:cubicBezTo>
                      <a:cubicBezTo>
                        <a:pt x="120" y="141"/>
                        <a:pt x="113" y="149"/>
                        <a:pt x="106" y="156"/>
                      </a:cubicBezTo>
                      <a:lnTo>
                        <a:pt x="113" y="156"/>
                      </a:lnTo>
                      <a:cubicBezTo>
                        <a:pt x="113" y="156"/>
                        <a:pt x="113" y="163"/>
                        <a:pt x="120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lnTo>
                        <a:pt x="113" y="170"/>
                      </a:lnTo>
                      <a:lnTo>
                        <a:pt x="106" y="170"/>
                      </a:lnTo>
                      <a:cubicBezTo>
                        <a:pt x="106" y="163"/>
                        <a:pt x="106" y="163"/>
                        <a:pt x="106" y="163"/>
                      </a:cubicBezTo>
                      <a:lnTo>
                        <a:pt x="99" y="163"/>
                      </a:lnTo>
                      <a:lnTo>
                        <a:pt x="99" y="170"/>
                      </a:lnTo>
                      <a:cubicBezTo>
                        <a:pt x="99" y="170"/>
                        <a:pt x="99" y="170"/>
                        <a:pt x="106" y="170"/>
                      </a:cubicBezTo>
                      <a:cubicBezTo>
                        <a:pt x="106" y="170"/>
                        <a:pt x="106" y="170"/>
                        <a:pt x="106" y="177"/>
                      </a:cubicBezTo>
                      <a:lnTo>
                        <a:pt x="106" y="170"/>
                      </a:lnTo>
                      <a:cubicBezTo>
                        <a:pt x="106" y="177"/>
                        <a:pt x="106" y="177"/>
                        <a:pt x="106" y="177"/>
                      </a:cubicBezTo>
                      <a:cubicBezTo>
                        <a:pt x="99" y="177"/>
                        <a:pt x="99" y="177"/>
                        <a:pt x="99" y="170"/>
                      </a:cubicBezTo>
                      <a:lnTo>
                        <a:pt x="99" y="177"/>
                      </a:lnTo>
                      <a:lnTo>
                        <a:pt x="99" y="170"/>
                      </a:lnTo>
                      <a:cubicBezTo>
                        <a:pt x="99" y="177"/>
                        <a:pt x="99" y="177"/>
                        <a:pt x="99" y="177"/>
                      </a:cubicBezTo>
                      <a:cubicBezTo>
                        <a:pt x="99" y="177"/>
                        <a:pt x="106" y="177"/>
                        <a:pt x="106" y="184"/>
                      </a:cubicBezTo>
                      <a:cubicBezTo>
                        <a:pt x="99" y="184"/>
                        <a:pt x="99" y="177"/>
                        <a:pt x="99" y="177"/>
                      </a:cubicBezTo>
                      <a:cubicBezTo>
                        <a:pt x="99" y="177"/>
                        <a:pt x="99" y="177"/>
                        <a:pt x="92" y="177"/>
                      </a:cubicBezTo>
                      <a:cubicBezTo>
                        <a:pt x="92" y="177"/>
                        <a:pt x="85" y="177"/>
                        <a:pt x="85" y="184"/>
                      </a:cubicBezTo>
                      <a:cubicBezTo>
                        <a:pt x="92" y="184"/>
                        <a:pt x="92" y="184"/>
                        <a:pt x="92" y="184"/>
                      </a:cubicBezTo>
                      <a:lnTo>
                        <a:pt x="92" y="191"/>
                      </a:lnTo>
                      <a:cubicBezTo>
                        <a:pt x="92" y="191"/>
                        <a:pt x="92" y="191"/>
                        <a:pt x="92" y="198"/>
                      </a:cubicBezTo>
                      <a:cubicBezTo>
                        <a:pt x="92" y="191"/>
                        <a:pt x="99" y="191"/>
                        <a:pt x="99" y="198"/>
                      </a:cubicBezTo>
                      <a:lnTo>
                        <a:pt x="99" y="191"/>
                      </a:lnTo>
                      <a:cubicBezTo>
                        <a:pt x="106" y="191"/>
                        <a:pt x="106" y="198"/>
                        <a:pt x="106" y="198"/>
                      </a:cubicBezTo>
                      <a:cubicBezTo>
                        <a:pt x="106" y="191"/>
                        <a:pt x="106" y="191"/>
                        <a:pt x="106" y="191"/>
                      </a:cubicBezTo>
                      <a:lnTo>
                        <a:pt x="113" y="191"/>
                      </a:lnTo>
                      <a:cubicBezTo>
                        <a:pt x="113" y="198"/>
                        <a:pt x="113" y="198"/>
                        <a:pt x="113" y="198"/>
                      </a:cubicBezTo>
                      <a:cubicBezTo>
                        <a:pt x="113" y="198"/>
                        <a:pt x="113" y="198"/>
                        <a:pt x="113" y="205"/>
                      </a:cubicBezTo>
                      <a:cubicBezTo>
                        <a:pt x="113" y="205"/>
                        <a:pt x="113" y="198"/>
                        <a:pt x="113" y="205"/>
                      </a:cubicBezTo>
                      <a:cubicBezTo>
                        <a:pt x="120" y="205"/>
                        <a:pt x="120" y="205"/>
                        <a:pt x="120" y="205"/>
                      </a:cubicBezTo>
                      <a:cubicBezTo>
                        <a:pt x="120" y="205"/>
                        <a:pt x="120" y="212"/>
                        <a:pt x="127" y="212"/>
                      </a:cubicBezTo>
                      <a:cubicBezTo>
                        <a:pt x="120" y="212"/>
                        <a:pt x="120" y="212"/>
                        <a:pt x="120" y="212"/>
                      </a:cubicBezTo>
                      <a:cubicBezTo>
                        <a:pt x="127" y="212"/>
                        <a:pt x="127" y="212"/>
                        <a:pt x="127" y="212"/>
                      </a:cubicBezTo>
                      <a:lnTo>
                        <a:pt x="134" y="212"/>
                      </a:lnTo>
                      <a:cubicBezTo>
                        <a:pt x="134" y="219"/>
                        <a:pt x="134" y="219"/>
                        <a:pt x="134" y="219"/>
                      </a:cubicBezTo>
                      <a:lnTo>
                        <a:pt x="127" y="219"/>
                      </a:lnTo>
                      <a:cubicBezTo>
                        <a:pt x="120" y="226"/>
                        <a:pt x="120" y="226"/>
                        <a:pt x="120" y="226"/>
                      </a:cubicBezTo>
                      <a:cubicBezTo>
                        <a:pt x="120" y="226"/>
                        <a:pt x="120" y="226"/>
                        <a:pt x="113" y="226"/>
                      </a:cubicBezTo>
                      <a:lnTo>
                        <a:pt x="106" y="226"/>
                      </a:lnTo>
                      <a:cubicBezTo>
                        <a:pt x="106" y="226"/>
                        <a:pt x="106" y="226"/>
                        <a:pt x="99" y="226"/>
                      </a:cubicBezTo>
                      <a:cubicBezTo>
                        <a:pt x="99" y="226"/>
                        <a:pt x="99" y="226"/>
                        <a:pt x="99" y="233"/>
                      </a:cubicBezTo>
                      <a:cubicBezTo>
                        <a:pt x="92" y="233"/>
                        <a:pt x="92" y="233"/>
                        <a:pt x="92" y="240"/>
                      </a:cubicBezTo>
                      <a:lnTo>
                        <a:pt x="92" y="233"/>
                      </a:lnTo>
                      <a:cubicBezTo>
                        <a:pt x="99" y="233"/>
                        <a:pt x="99" y="233"/>
                        <a:pt x="99" y="233"/>
                      </a:cubicBezTo>
                      <a:cubicBezTo>
                        <a:pt x="106" y="226"/>
                        <a:pt x="106" y="226"/>
                        <a:pt x="106" y="233"/>
                      </a:cubicBezTo>
                      <a:cubicBezTo>
                        <a:pt x="106" y="233"/>
                        <a:pt x="106" y="233"/>
                        <a:pt x="99" y="233"/>
                      </a:cubicBezTo>
                      <a:cubicBezTo>
                        <a:pt x="106" y="233"/>
                        <a:pt x="106" y="233"/>
                        <a:pt x="106" y="233"/>
                      </a:cubicBezTo>
                      <a:cubicBezTo>
                        <a:pt x="106" y="233"/>
                        <a:pt x="106" y="233"/>
                        <a:pt x="106" y="240"/>
                      </a:cubicBezTo>
                      <a:cubicBezTo>
                        <a:pt x="106" y="240"/>
                        <a:pt x="106" y="240"/>
                        <a:pt x="113" y="240"/>
                      </a:cubicBezTo>
                      <a:cubicBezTo>
                        <a:pt x="113" y="240"/>
                        <a:pt x="113" y="240"/>
                        <a:pt x="106" y="240"/>
                      </a:cubicBezTo>
                      <a:cubicBezTo>
                        <a:pt x="106" y="240"/>
                        <a:pt x="106" y="240"/>
                        <a:pt x="113" y="240"/>
                      </a:cubicBezTo>
                      <a:cubicBezTo>
                        <a:pt x="120" y="240"/>
                        <a:pt x="120" y="240"/>
                        <a:pt x="120" y="240"/>
                      </a:cubicBezTo>
                      <a:cubicBezTo>
                        <a:pt x="113" y="240"/>
                        <a:pt x="120" y="240"/>
                        <a:pt x="113" y="240"/>
                      </a:cubicBezTo>
                      <a:cubicBezTo>
                        <a:pt x="113" y="240"/>
                        <a:pt x="113" y="240"/>
                        <a:pt x="113" y="247"/>
                      </a:cubicBezTo>
                      <a:lnTo>
                        <a:pt x="113" y="240"/>
                      </a:lnTo>
                      <a:cubicBezTo>
                        <a:pt x="113" y="247"/>
                        <a:pt x="113" y="247"/>
                        <a:pt x="113" y="247"/>
                      </a:cubicBezTo>
                      <a:cubicBezTo>
                        <a:pt x="113" y="247"/>
                        <a:pt x="113" y="247"/>
                        <a:pt x="106" y="247"/>
                      </a:cubicBezTo>
                      <a:lnTo>
                        <a:pt x="106" y="240"/>
                      </a:lnTo>
                      <a:cubicBezTo>
                        <a:pt x="106" y="240"/>
                        <a:pt x="106" y="240"/>
                        <a:pt x="106" y="247"/>
                      </a:cubicBezTo>
                      <a:lnTo>
                        <a:pt x="106" y="240"/>
                      </a:lnTo>
                      <a:lnTo>
                        <a:pt x="113" y="240"/>
                      </a:lnTo>
                      <a:cubicBezTo>
                        <a:pt x="106" y="240"/>
                        <a:pt x="106" y="240"/>
                        <a:pt x="106" y="240"/>
                      </a:cubicBezTo>
                      <a:cubicBezTo>
                        <a:pt x="106" y="240"/>
                        <a:pt x="106" y="247"/>
                        <a:pt x="99" y="247"/>
                      </a:cubicBezTo>
                      <a:cubicBezTo>
                        <a:pt x="99" y="240"/>
                        <a:pt x="99" y="240"/>
                        <a:pt x="99" y="247"/>
                      </a:cubicBezTo>
                      <a:lnTo>
                        <a:pt x="99" y="240"/>
                      </a:lnTo>
                      <a:cubicBezTo>
                        <a:pt x="99" y="247"/>
                        <a:pt x="99" y="247"/>
                        <a:pt x="99" y="247"/>
                      </a:cubicBezTo>
                      <a:lnTo>
                        <a:pt x="92" y="247"/>
                      </a:lnTo>
                      <a:lnTo>
                        <a:pt x="92" y="254"/>
                      </a:lnTo>
                      <a:cubicBezTo>
                        <a:pt x="85" y="254"/>
                        <a:pt x="85" y="254"/>
                        <a:pt x="85" y="262"/>
                      </a:cubicBezTo>
                      <a:lnTo>
                        <a:pt x="85" y="254"/>
                      </a:lnTo>
                      <a:lnTo>
                        <a:pt x="85" y="262"/>
                      </a:lnTo>
                      <a:cubicBezTo>
                        <a:pt x="78" y="262"/>
                        <a:pt x="78" y="262"/>
                        <a:pt x="78" y="262"/>
                      </a:cubicBezTo>
                      <a:cubicBezTo>
                        <a:pt x="78" y="262"/>
                        <a:pt x="78" y="262"/>
                        <a:pt x="85" y="262"/>
                      </a:cubicBezTo>
                      <a:lnTo>
                        <a:pt x="78" y="262"/>
                      </a:lnTo>
                      <a:cubicBezTo>
                        <a:pt x="78" y="269"/>
                        <a:pt x="78" y="269"/>
                        <a:pt x="78" y="269"/>
                      </a:cubicBezTo>
                      <a:cubicBezTo>
                        <a:pt x="78" y="262"/>
                        <a:pt x="78" y="262"/>
                        <a:pt x="78" y="269"/>
                      </a:cubicBezTo>
                      <a:cubicBezTo>
                        <a:pt x="78" y="262"/>
                        <a:pt x="78" y="262"/>
                        <a:pt x="78" y="262"/>
                      </a:cubicBezTo>
                      <a:cubicBezTo>
                        <a:pt x="78" y="262"/>
                        <a:pt x="78" y="262"/>
                        <a:pt x="78" y="269"/>
                      </a:cubicBezTo>
                      <a:lnTo>
                        <a:pt x="71" y="269"/>
                      </a:lnTo>
                      <a:cubicBezTo>
                        <a:pt x="78" y="269"/>
                        <a:pt x="78" y="269"/>
                        <a:pt x="78" y="269"/>
                      </a:cubicBezTo>
                      <a:lnTo>
                        <a:pt x="71" y="269"/>
                      </a:lnTo>
                      <a:lnTo>
                        <a:pt x="78" y="269"/>
                      </a:lnTo>
                      <a:lnTo>
                        <a:pt x="71" y="269"/>
                      </a:lnTo>
                      <a:lnTo>
                        <a:pt x="78" y="269"/>
                      </a:lnTo>
                      <a:cubicBezTo>
                        <a:pt x="78" y="269"/>
                        <a:pt x="78" y="269"/>
                        <a:pt x="71" y="269"/>
                      </a:cubicBezTo>
                      <a:cubicBezTo>
                        <a:pt x="78" y="269"/>
                        <a:pt x="78" y="269"/>
                        <a:pt x="78" y="269"/>
                      </a:cubicBezTo>
                      <a:lnTo>
                        <a:pt x="71" y="269"/>
                      </a:lnTo>
                      <a:lnTo>
                        <a:pt x="78" y="269"/>
                      </a:lnTo>
                      <a:cubicBezTo>
                        <a:pt x="78" y="269"/>
                        <a:pt x="78" y="269"/>
                        <a:pt x="78" y="276"/>
                      </a:cubicBezTo>
                      <a:lnTo>
                        <a:pt x="71" y="276"/>
                      </a:lnTo>
                      <a:cubicBezTo>
                        <a:pt x="78" y="276"/>
                        <a:pt x="78" y="276"/>
                        <a:pt x="78" y="276"/>
                      </a:cubicBezTo>
                      <a:cubicBezTo>
                        <a:pt x="71" y="276"/>
                        <a:pt x="71" y="276"/>
                        <a:pt x="71" y="276"/>
                      </a:cubicBezTo>
                      <a:lnTo>
                        <a:pt x="78" y="276"/>
                      </a:lnTo>
                      <a:cubicBezTo>
                        <a:pt x="78" y="276"/>
                        <a:pt x="78" y="276"/>
                        <a:pt x="71" y="276"/>
                      </a:cubicBezTo>
                      <a:lnTo>
                        <a:pt x="78" y="276"/>
                      </a:lnTo>
                      <a:cubicBezTo>
                        <a:pt x="71" y="276"/>
                        <a:pt x="71" y="276"/>
                        <a:pt x="71" y="276"/>
                      </a:cubicBezTo>
                      <a:lnTo>
                        <a:pt x="71" y="283"/>
                      </a:lnTo>
                      <a:cubicBezTo>
                        <a:pt x="71" y="283"/>
                        <a:pt x="71" y="283"/>
                        <a:pt x="64" y="283"/>
                      </a:cubicBezTo>
                      <a:lnTo>
                        <a:pt x="64" y="290"/>
                      </a:lnTo>
                      <a:lnTo>
                        <a:pt x="64" y="297"/>
                      </a:lnTo>
                      <a:lnTo>
                        <a:pt x="64" y="304"/>
                      </a:lnTo>
                      <a:cubicBezTo>
                        <a:pt x="57" y="304"/>
                        <a:pt x="64" y="304"/>
                        <a:pt x="57" y="304"/>
                      </a:cubicBezTo>
                      <a:lnTo>
                        <a:pt x="57" y="297"/>
                      </a:lnTo>
                      <a:cubicBezTo>
                        <a:pt x="57" y="297"/>
                        <a:pt x="57" y="297"/>
                        <a:pt x="57" y="290"/>
                      </a:cubicBezTo>
                      <a:cubicBezTo>
                        <a:pt x="57" y="297"/>
                        <a:pt x="57" y="297"/>
                        <a:pt x="57" y="304"/>
                      </a:cubicBezTo>
                      <a:lnTo>
                        <a:pt x="57" y="311"/>
                      </a:lnTo>
                      <a:cubicBezTo>
                        <a:pt x="64" y="311"/>
                        <a:pt x="64" y="311"/>
                        <a:pt x="64" y="311"/>
                      </a:cubicBezTo>
                      <a:cubicBezTo>
                        <a:pt x="64" y="311"/>
                        <a:pt x="64" y="311"/>
                        <a:pt x="64" y="318"/>
                      </a:cubicBezTo>
                      <a:cubicBezTo>
                        <a:pt x="71" y="318"/>
                        <a:pt x="71" y="318"/>
                        <a:pt x="71" y="318"/>
                      </a:cubicBezTo>
                      <a:lnTo>
                        <a:pt x="78" y="318"/>
                      </a:lnTo>
                      <a:lnTo>
                        <a:pt x="78" y="325"/>
                      </a:lnTo>
                      <a:cubicBezTo>
                        <a:pt x="78" y="325"/>
                        <a:pt x="78" y="325"/>
                        <a:pt x="78" y="318"/>
                      </a:cubicBezTo>
                      <a:cubicBezTo>
                        <a:pt x="71" y="318"/>
                        <a:pt x="71" y="325"/>
                        <a:pt x="71" y="325"/>
                      </a:cubicBezTo>
                      <a:lnTo>
                        <a:pt x="71" y="318"/>
                      </a:lnTo>
                      <a:lnTo>
                        <a:pt x="64" y="318"/>
                      </a:lnTo>
                      <a:lnTo>
                        <a:pt x="57" y="318"/>
                      </a:lnTo>
                      <a:cubicBezTo>
                        <a:pt x="57" y="318"/>
                        <a:pt x="57" y="318"/>
                        <a:pt x="57" y="311"/>
                      </a:cubicBezTo>
                      <a:cubicBezTo>
                        <a:pt x="57" y="311"/>
                        <a:pt x="57" y="311"/>
                        <a:pt x="57" y="318"/>
                      </a:cubicBezTo>
                      <a:cubicBezTo>
                        <a:pt x="57" y="325"/>
                        <a:pt x="57" y="339"/>
                        <a:pt x="57" y="354"/>
                      </a:cubicBezTo>
                      <a:cubicBezTo>
                        <a:pt x="57" y="354"/>
                        <a:pt x="57" y="354"/>
                        <a:pt x="64" y="354"/>
                      </a:cubicBezTo>
                      <a:cubicBezTo>
                        <a:pt x="64" y="354"/>
                        <a:pt x="64" y="354"/>
                        <a:pt x="71" y="354"/>
                      </a:cubicBezTo>
                      <a:cubicBezTo>
                        <a:pt x="71" y="354"/>
                        <a:pt x="71" y="354"/>
                        <a:pt x="71" y="361"/>
                      </a:cubicBezTo>
                      <a:cubicBezTo>
                        <a:pt x="71" y="354"/>
                        <a:pt x="71" y="354"/>
                        <a:pt x="71" y="354"/>
                      </a:cubicBezTo>
                      <a:cubicBezTo>
                        <a:pt x="78" y="354"/>
                        <a:pt x="78" y="354"/>
                        <a:pt x="78" y="354"/>
                      </a:cubicBezTo>
                      <a:cubicBezTo>
                        <a:pt x="71" y="354"/>
                        <a:pt x="71" y="354"/>
                        <a:pt x="71" y="361"/>
                      </a:cubicBezTo>
                      <a:cubicBezTo>
                        <a:pt x="71" y="361"/>
                        <a:pt x="71" y="361"/>
                        <a:pt x="71" y="368"/>
                      </a:cubicBezTo>
                      <a:cubicBezTo>
                        <a:pt x="78" y="368"/>
                        <a:pt x="78" y="361"/>
                        <a:pt x="78" y="361"/>
                      </a:cubicBezTo>
                      <a:cubicBezTo>
                        <a:pt x="78" y="361"/>
                        <a:pt x="78" y="361"/>
                        <a:pt x="71" y="361"/>
                      </a:cubicBezTo>
                      <a:cubicBezTo>
                        <a:pt x="78" y="361"/>
                        <a:pt x="78" y="361"/>
                        <a:pt x="78" y="361"/>
                      </a:cubicBezTo>
                      <a:lnTo>
                        <a:pt x="78" y="354"/>
                      </a:lnTo>
                      <a:cubicBezTo>
                        <a:pt x="78" y="354"/>
                        <a:pt x="78" y="354"/>
                        <a:pt x="78" y="361"/>
                      </a:cubicBezTo>
                      <a:lnTo>
                        <a:pt x="85" y="361"/>
                      </a:lnTo>
                      <a:cubicBezTo>
                        <a:pt x="92" y="361"/>
                        <a:pt x="92" y="361"/>
                        <a:pt x="92" y="361"/>
                      </a:cubicBezTo>
                      <a:cubicBezTo>
                        <a:pt x="99" y="361"/>
                        <a:pt x="99" y="361"/>
                        <a:pt x="99" y="361"/>
                      </a:cubicBezTo>
                      <a:lnTo>
                        <a:pt x="106" y="361"/>
                      </a:lnTo>
                      <a:cubicBezTo>
                        <a:pt x="99" y="361"/>
                        <a:pt x="106" y="368"/>
                        <a:pt x="99" y="368"/>
                      </a:cubicBezTo>
                      <a:cubicBezTo>
                        <a:pt x="99" y="368"/>
                        <a:pt x="99" y="368"/>
                        <a:pt x="106" y="368"/>
                      </a:cubicBezTo>
                      <a:cubicBezTo>
                        <a:pt x="113" y="368"/>
                        <a:pt x="113" y="368"/>
                        <a:pt x="113" y="375"/>
                      </a:cubicBezTo>
                      <a:lnTo>
                        <a:pt x="113" y="368"/>
                      </a:lnTo>
                      <a:lnTo>
                        <a:pt x="113" y="375"/>
                      </a:lnTo>
                      <a:cubicBezTo>
                        <a:pt x="113" y="375"/>
                        <a:pt x="113" y="375"/>
                        <a:pt x="120" y="375"/>
                      </a:cubicBezTo>
                      <a:lnTo>
                        <a:pt x="127" y="375"/>
                      </a:lnTo>
                      <a:lnTo>
                        <a:pt x="127" y="382"/>
                      </a:lnTo>
                      <a:lnTo>
                        <a:pt x="134" y="382"/>
                      </a:lnTo>
                      <a:lnTo>
                        <a:pt x="134" y="389"/>
                      </a:lnTo>
                      <a:lnTo>
                        <a:pt x="127" y="389"/>
                      </a:lnTo>
                      <a:lnTo>
                        <a:pt x="127" y="396"/>
                      </a:lnTo>
                      <a:cubicBezTo>
                        <a:pt x="134" y="396"/>
                        <a:pt x="134" y="396"/>
                        <a:pt x="134" y="396"/>
                      </a:cubicBezTo>
                      <a:cubicBezTo>
                        <a:pt x="141" y="396"/>
                        <a:pt x="141" y="389"/>
                        <a:pt x="141" y="389"/>
                      </a:cubicBezTo>
                      <a:cubicBezTo>
                        <a:pt x="141" y="396"/>
                        <a:pt x="148" y="396"/>
                        <a:pt x="148" y="396"/>
                      </a:cubicBezTo>
                      <a:cubicBezTo>
                        <a:pt x="155" y="396"/>
                        <a:pt x="155" y="396"/>
                        <a:pt x="155" y="396"/>
                      </a:cubicBezTo>
                      <a:lnTo>
                        <a:pt x="163" y="396"/>
                      </a:lnTo>
                      <a:cubicBezTo>
                        <a:pt x="163" y="396"/>
                        <a:pt x="163" y="403"/>
                        <a:pt x="170" y="403"/>
                      </a:cubicBezTo>
                      <a:cubicBezTo>
                        <a:pt x="177" y="403"/>
                        <a:pt x="177" y="410"/>
                        <a:pt x="177" y="410"/>
                      </a:cubicBezTo>
                      <a:cubicBezTo>
                        <a:pt x="177" y="417"/>
                        <a:pt x="170" y="417"/>
                        <a:pt x="170" y="417"/>
                      </a:cubicBezTo>
                      <a:cubicBezTo>
                        <a:pt x="170" y="417"/>
                        <a:pt x="170" y="417"/>
                        <a:pt x="170" y="424"/>
                      </a:cubicBezTo>
                      <a:cubicBezTo>
                        <a:pt x="170" y="424"/>
                        <a:pt x="170" y="424"/>
                        <a:pt x="163" y="424"/>
                      </a:cubicBezTo>
                      <a:cubicBezTo>
                        <a:pt x="163" y="424"/>
                        <a:pt x="163" y="424"/>
                        <a:pt x="163" y="431"/>
                      </a:cubicBezTo>
                      <a:lnTo>
                        <a:pt x="163" y="438"/>
                      </a:lnTo>
                      <a:cubicBezTo>
                        <a:pt x="163" y="438"/>
                        <a:pt x="163" y="438"/>
                        <a:pt x="163" y="445"/>
                      </a:cubicBezTo>
                      <a:cubicBezTo>
                        <a:pt x="155" y="445"/>
                        <a:pt x="155" y="445"/>
                        <a:pt x="155" y="452"/>
                      </a:cubicBezTo>
                      <a:cubicBezTo>
                        <a:pt x="155" y="452"/>
                        <a:pt x="155" y="452"/>
                        <a:pt x="148" y="452"/>
                      </a:cubicBezTo>
                      <a:cubicBezTo>
                        <a:pt x="148" y="452"/>
                        <a:pt x="148" y="452"/>
                        <a:pt x="148" y="460"/>
                      </a:cubicBezTo>
                      <a:cubicBezTo>
                        <a:pt x="148" y="460"/>
                        <a:pt x="148" y="452"/>
                        <a:pt x="141" y="452"/>
                      </a:cubicBezTo>
                      <a:cubicBezTo>
                        <a:pt x="141" y="460"/>
                        <a:pt x="141" y="460"/>
                        <a:pt x="141" y="460"/>
                      </a:cubicBezTo>
                      <a:cubicBezTo>
                        <a:pt x="141" y="460"/>
                        <a:pt x="141" y="460"/>
                        <a:pt x="134" y="460"/>
                      </a:cubicBezTo>
                      <a:cubicBezTo>
                        <a:pt x="141" y="460"/>
                        <a:pt x="134" y="467"/>
                        <a:pt x="134" y="467"/>
                      </a:cubicBezTo>
                      <a:cubicBezTo>
                        <a:pt x="141" y="474"/>
                        <a:pt x="134" y="474"/>
                        <a:pt x="134" y="474"/>
                      </a:cubicBezTo>
                      <a:cubicBezTo>
                        <a:pt x="134" y="481"/>
                        <a:pt x="127" y="481"/>
                        <a:pt x="127" y="481"/>
                      </a:cubicBezTo>
                      <a:cubicBezTo>
                        <a:pt x="127" y="481"/>
                        <a:pt x="134" y="481"/>
                        <a:pt x="134" y="474"/>
                      </a:cubicBezTo>
                      <a:lnTo>
                        <a:pt x="127" y="474"/>
                      </a:lnTo>
                      <a:cubicBezTo>
                        <a:pt x="127" y="474"/>
                        <a:pt x="127" y="474"/>
                        <a:pt x="127" y="481"/>
                      </a:cubicBezTo>
                      <a:cubicBezTo>
                        <a:pt x="170" y="523"/>
                        <a:pt x="233" y="551"/>
                        <a:pt x="297" y="551"/>
                      </a:cubicBezTo>
                      <a:cubicBezTo>
                        <a:pt x="417" y="551"/>
                        <a:pt x="516" y="460"/>
                        <a:pt x="537" y="347"/>
                      </a:cubicBezTo>
                      <a:cubicBezTo>
                        <a:pt x="537" y="339"/>
                        <a:pt x="537" y="339"/>
                        <a:pt x="537" y="339"/>
                      </a:cubicBezTo>
                      <a:cubicBezTo>
                        <a:pt x="537" y="332"/>
                        <a:pt x="530" y="332"/>
                        <a:pt x="530" y="332"/>
                      </a:cubicBezTo>
                      <a:cubicBezTo>
                        <a:pt x="530" y="332"/>
                        <a:pt x="530" y="332"/>
                        <a:pt x="530" y="325"/>
                      </a:cubicBezTo>
                      <a:cubicBezTo>
                        <a:pt x="530" y="325"/>
                        <a:pt x="530" y="325"/>
                        <a:pt x="530" y="318"/>
                      </a:cubicBezTo>
                      <a:lnTo>
                        <a:pt x="530" y="311"/>
                      </a:lnTo>
                      <a:cubicBezTo>
                        <a:pt x="530" y="311"/>
                        <a:pt x="530" y="311"/>
                        <a:pt x="523" y="311"/>
                      </a:cubicBezTo>
                      <a:cubicBezTo>
                        <a:pt x="523" y="304"/>
                        <a:pt x="523" y="304"/>
                        <a:pt x="523" y="304"/>
                      </a:cubicBezTo>
                      <a:cubicBezTo>
                        <a:pt x="516" y="304"/>
                        <a:pt x="516" y="304"/>
                        <a:pt x="516" y="304"/>
                      </a:cubicBezTo>
                      <a:cubicBezTo>
                        <a:pt x="516" y="304"/>
                        <a:pt x="516" y="304"/>
                        <a:pt x="523" y="304"/>
                      </a:cubicBezTo>
                      <a:lnTo>
                        <a:pt x="516" y="304"/>
                      </a:lnTo>
                      <a:lnTo>
                        <a:pt x="516" y="297"/>
                      </a:lnTo>
                      <a:cubicBezTo>
                        <a:pt x="516" y="297"/>
                        <a:pt x="516" y="297"/>
                        <a:pt x="516" y="290"/>
                      </a:cubicBezTo>
                      <a:cubicBezTo>
                        <a:pt x="516" y="297"/>
                        <a:pt x="516" y="297"/>
                        <a:pt x="509" y="297"/>
                      </a:cubicBezTo>
                      <a:cubicBezTo>
                        <a:pt x="509" y="290"/>
                        <a:pt x="509" y="290"/>
                        <a:pt x="509" y="290"/>
                      </a:cubicBezTo>
                      <a:cubicBezTo>
                        <a:pt x="509" y="290"/>
                        <a:pt x="509" y="290"/>
                        <a:pt x="509" y="297"/>
                      </a:cubicBezTo>
                      <a:cubicBezTo>
                        <a:pt x="509" y="297"/>
                        <a:pt x="509" y="297"/>
                        <a:pt x="502" y="297"/>
                      </a:cubicBezTo>
                      <a:lnTo>
                        <a:pt x="502" y="304"/>
                      </a:lnTo>
                      <a:cubicBezTo>
                        <a:pt x="495" y="304"/>
                        <a:pt x="495" y="304"/>
                        <a:pt x="495" y="304"/>
                      </a:cubicBezTo>
                      <a:lnTo>
                        <a:pt x="488" y="311"/>
                      </a:lnTo>
                      <a:cubicBezTo>
                        <a:pt x="481" y="311"/>
                        <a:pt x="481" y="311"/>
                        <a:pt x="481" y="311"/>
                      </a:cubicBezTo>
                      <a:cubicBezTo>
                        <a:pt x="481" y="311"/>
                        <a:pt x="481" y="311"/>
                        <a:pt x="481" y="318"/>
                      </a:cubicBezTo>
                      <a:lnTo>
                        <a:pt x="481" y="325"/>
                      </a:lnTo>
                      <a:cubicBezTo>
                        <a:pt x="481" y="325"/>
                        <a:pt x="481" y="325"/>
                        <a:pt x="481" y="332"/>
                      </a:cubicBezTo>
                      <a:cubicBezTo>
                        <a:pt x="481" y="332"/>
                        <a:pt x="481" y="332"/>
                        <a:pt x="474" y="332"/>
                      </a:cubicBezTo>
                      <a:cubicBezTo>
                        <a:pt x="474" y="325"/>
                        <a:pt x="474" y="325"/>
                        <a:pt x="466" y="325"/>
                      </a:cubicBezTo>
                      <a:cubicBezTo>
                        <a:pt x="466" y="325"/>
                        <a:pt x="466" y="325"/>
                        <a:pt x="466" y="318"/>
                      </a:cubicBezTo>
                      <a:lnTo>
                        <a:pt x="466" y="311"/>
                      </a:lnTo>
                      <a:cubicBezTo>
                        <a:pt x="466" y="311"/>
                        <a:pt x="466" y="304"/>
                        <a:pt x="459" y="304"/>
                      </a:cubicBezTo>
                      <a:cubicBezTo>
                        <a:pt x="459" y="297"/>
                        <a:pt x="459" y="297"/>
                        <a:pt x="459" y="297"/>
                      </a:cubicBezTo>
                      <a:cubicBezTo>
                        <a:pt x="466" y="297"/>
                        <a:pt x="459" y="297"/>
                        <a:pt x="459" y="297"/>
                      </a:cubicBezTo>
                      <a:cubicBezTo>
                        <a:pt x="452" y="297"/>
                        <a:pt x="452" y="297"/>
                        <a:pt x="452" y="297"/>
                      </a:cubicBezTo>
                      <a:cubicBezTo>
                        <a:pt x="452" y="297"/>
                        <a:pt x="452" y="297"/>
                        <a:pt x="452" y="290"/>
                      </a:cubicBezTo>
                      <a:cubicBezTo>
                        <a:pt x="452" y="297"/>
                        <a:pt x="452" y="290"/>
                        <a:pt x="452" y="290"/>
                      </a:cubicBezTo>
                      <a:cubicBezTo>
                        <a:pt x="445" y="290"/>
                        <a:pt x="445" y="290"/>
                        <a:pt x="445" y="290"/>
                      </a:cubicBezTo>
                      <a:cubicBezTo>
                        <a:pt x="445" y="283"/>
                        <a:pt x="445" y="283"/>
                        <a:pt x="445" y="283"/>
                      </a:cubicBezTo>
                      <a:cubicBezTo>
                        <a:pt x="445" y="283"/>
                        <a:pt x="438" y="290"/>
                        <a:pt x="438" y="283"/>
                      </a:cubicBezTo>
                      <a:lnTo>
                        <a:pt x="431" y="283"/>
                      </a:lnTo>
                      <a:cubicBezTo>
                        <a:pt x="431" y="290"/>
                        <a:pt x="431" y="290"/>
                        <a:pt x="431" y="290"/>
                      </a:cubicBezTo>
                      <a:lnTo>
                        <a:pt x="431" y="283"/>
                      </a:lnTo>
                      <a:cubicBezTo>
                        <a:pt x="424" y="283"/>
                        <a:pt x="424" y="283"/>
                        <a:pt x="424" y="283"/>
                      </a:cubicBezTo>
                      <a:cubicBezTo>
                        <a:pt x="417" y="283"/>
                        <a:pt x="417" y="283"/>
                        <a:pt x="417" y="283"/>
                      </a:cubicBezTo>
                      <a:lnTo>
                        <a:pt x="410" y="283"/>
                      </a:lnTo>
                      <a:cubicBezTo>
                        <a:pt x="410" y="283"/>
                        <a:pt x="403" y="283"/>
                        <a:pt x="403" y="276"/>
                      </a:cubicBezTo>
                      <a:cubicBezTo>
                        <a:pt x="403" y="276"/>
                        <a:pt x="403" y="276"/>
                        <a:pt x="403" y="269"/>
                      </a:cubicBezTo>
                      <a:cubicBezTo>
                        <a:pt x="396" y="269"/>
                        <a:pt x="396" y="269"/>
                        <a:pt x="396" y="269"/>
                      </a:cubicBezTo>
                      <a:cubicBezTo>
                        <a:pt x="396" y="269"/>
                        <a:pt x="396" y="269"/>
                        <a:pt x="396" y="276"/>
                      </a:cubicBezTo>
                      <a:cubicBezTo>
                        <a:pt x="396" y="276"/>
                        <a:pt x="396" y="276"/>
                        <a:pt x="396" y="283"/>
                      </a:cubicBezTo>
                      <a:cubicBezTo>
                        <a:pt x="396" y="283"/>
                        <a:pt x="396" y="283"/>
                        <a:pt x="403" y="283"/>
                      </a:cubicBezTo>
                      <a:cubicBezTo>
                        <a:pt x="403" y="283"/>
                        <a:pt x="403" y="283"/>
                        <a:pt x="396" y="283"/>
                      </a:cubicBezTo>
                      <a:lnTo>
                        <a:pt x="403" y="283"/>
                      </a:lnTo>
                      <a:cubicBezTo>
                        <a:pt x="396" y="283"/>
                        <a:pt x="396" y="283"/>
                        <a:pt x="403" y="283"/>
                      </a:cubicBezTo>
                      <a:lnTo>
                        <a:pt x="403" y="290"/>
                      </a:lnTo>
                      <a:cubicBezTo>
                        <a:pt x="403" y="283"/>
                        <a:pt x="403" y="283"/>
                        <a:pt x="403" y="283"/>
                      </a:cubicBezTo>
                      <a:lnTo>
                        <a:pt x="403" y="290"/>
                      </a:lnTo>
                      <a:cubicBezTo>
                        <a:pt x="410" y="290"/>
                        <a:pt x="410" y="290"/>
                        <a:pt x="410" y="290"/>
                      </a:cubicBezTo>
                      <a:cubicBezTo>
                        <a:pt x="417" y="283"/>
                        <a:pt x="417" y="283"/>
                        <a:pt x="417" y="283"/>
                      </a:cubicBezTo>
                      <a:lnTo>
                        <a:pt x="417" y="290"/>
                      </a:lnTo>
                      <a:lnTo>
                        <a:pt x="424" y="290"/>
                      </a:lnTo>
                      <a:cubicBezTo>
                        <a:pt x="424" y="290"/>
                        <a:pt x="424" y="290"/>
                        <a:pt x="424" y="297"/>
                      </a:cubicBezTo>
                      <a:cubicBezTo>
                        <a:pt x="424" y="304"/>
                        <a:pt x="424" y="304"/>
                        <a:pt x="424" y="304"/>
                      </a:cubicBezTo>
                      <a:cubicBezTo>
                        <a:pt x="417" y="304"/>
                        <a:pt x="417" y="304"/>
                        <a:pt x="417" y="304"/>
                      </a:cubicBezTo>
                      <a:lnTo>
                        <a:pt x="417" y="311"/>
                      </a:lnTo>
                      <a:cubicBezTo>
                        <a:pt x="410" y="311"/>
                        <a:pt x="410" y="311"/>
                        <a:pt x="410" y="311"/>
                      </a:cubicBezTo>
                      <a:lnTo>
                        <a:pt x="403" y="311"/>
                      </a:lnTo>
                      <a:cubicBezTo>
                        <a:pt x="403" y="318"/>
                        <a:pt x="403" y="318"/>
                        <a:pt x="396" y="318"/>
                      </a:cubicBezTo>
                      <a:lnTo>
                        <a:pt x="389" y="318"/>
                      </a:lnTo>
                      <a:cubicBezTo>
                        <a:pt x="382" y="325"/>
                        <a:pt x="382" y="325"/>
                        <a:pt x="382" y="318"/>
                      </a:cubicBezTo>
                      <a:cubicBezTo>
                        <a:pt x="382" y="318"/>
                        <a:pt x="382" y="318"/>
                        <a:pt x="382" y="311"/>
                      </a:cubicBezTo>
                      <a:cubicBezTo>
                        <a:pt x="382" y="311"/>
                        <a:pt x="375" y="311"/>
                        <a:pt x="375" y="304"/>
                      </a:cubicBezTo>
                      <a:cubicBezTo>
                        <a:pt x="375" y="304"/>
                        <a:pt x="375" y="304"/>
                        <a:pt x="368" y="297"/>
                      </a:cubicBezTo>
                      <a:cubicBezTo>
                        <a:pt x="368" y="297"/>
                        <a:pt x="368" y="297"/>
                        <a:pt x="368" y="290"/>
                      </a:cubicBezTo>
                      <a:cubicBezTo>
                        <a:pt x="368" y="283"/>
                        <a:pt x="361" y="283"/>
                        <a:pt x="361" y="283"/>
                      </a:cubicBezTo>
                      <a:cubicBezTo>
                        <a:pt x="361" y="276"/>
                        <a:pt x="361" y="276"/>
                        <a:pt x="361" y="276"/>
                      </a:cubicBezTo>
                      <a:cubicBezTo>
                        <a:pt x="361" y="269"/>
                        <a:pt x="353" y="269"/>
                        <a:pt x="353" y="269"/>
                      </a:cubicBezTo>
                      <a:cubicBezTo>
                        <a:pt x="353" y="269"/>
                        <a:pt x="353" y="269"/>
                        <a:pt x="361" y="262"/>
                      </a:cubicBezTo>
                      <a:cubicBezTo>
                        <a:pt x="361" y="254"/>
                        <a:pt x="361" y="254"/>
                        <a:pt x="361" y="254"/>
                      </a:cubicBezTo>
                      <a:cubicBezTo>
                        <a:pt x="361" y="254"/>
                        <a:pt x="361" y="254"/>
                        <a:pt x="353" y="254"/>
                      </a:cubicBezTo>
                      <a:cubicBezTo>
                        <a:pt x="353" y="254"/>
                        <a:pt x="353" y="254"/>
                        <a:pt x="346" y="254"/>
                      </a:cubicBezTo>
                      <a:cubicBezTo>
                        <a:pt x="346" y="254"/>
                        <a:pt x="346" y="247"/>
                        <a:pt x="346" y="254"/>
                      </a:cubicBezTo>
                      <a:cubicBezTo>
                        <a:pt x="346" y="254"/>
                        <a:pt x="346" y="254"/>
                        <a:pt x="339" y="254"/>
                      </a:cubicBezTo>
                      <a:cubicBezTo>
                        <a:pt x="339" y="247"/>
                        <a:pt x="339" y="247"/>
                        <a:pt x="339" y="247"/>
                      </a:cubicBezTo>
                      <a:cubicBezTo>
                        <a:pt x="332" y="247"/>
                        <a:pt x="332" y="247"/>
                        <a:pt x="332" y="247"/>
                      </a:cubicBezTo>
                      <a:cubicBezTo>
                        <a:pt x="339" y="247"/>
                        <a:pt x="339" y="247"/>
                        <a:pt x="332" y="247"/>
                      </a:cubicBezTo>
                      <a:lnTo>
                        <a:pt x="339" y="247"/>
                      </a:lnTo>
                      <a:lnTo>
                        <a:pt x="332" y="247"/>
                      </a:lnTo>
                      <a:cubicBezTo>
                        <a:pt x="332" y="240"/>
                        <a:pt x="332" y="240"/>
                        <a:pt x="332" y="240"/>
                      </a:cubicBezTo>
                      <a:cubicBezTo>
                        <a:pt x="332" y="240"/>
                        <a:pt x="332" y="240"/>
                        <a:pt x="339" y="240"/>
                      </a:cubicBezTo>
                      <a:cubicBezTo>
                        <a:pt x="332" y="240"/>
                        <a:pt x="332" y="240"/>
                        <a:pt x="332" y="240"/>
                      </a:cubicBezTo>
                      <a:lnTo>
                        <a:pt x="339" y="240"/>
                      </a:lnTo>
                      <a:lnTo>
                        <a:pt x="346" y="240"/>
                      </a:lnTo>
                      <a:cubicBezTo>
                        <a:pt x="346" y="240"/>
                        <a:pt x="346" y="240"/>
                        <a:pt x="339" y="240"/>
                      </a:cubicBezTo>
                      <a:cubicBezTo>
                        <a:pt x="339" y="240"/>
                        <a:pt x="339" y="240"/>
                        <a:pt x="339" y="233"/>
                      </a:cubicBezTo>
                      <a:lnTo>
                        <a:pt x="346" y="240"/>
                      </a:lnTo>
                      <a:lnTo>
                        <a:pt x="346" y="233"/>
                      </a:lnTo>
                      <a:cubicBezTo>
                        <a:pt x="346" y="240"/>
                        <a:pt x="346" y="240"/>
                        <a:pt x="346" y="240"/>
                      </a:cubicBezTo>
                      <a:cubicBezTo>
                        <a:pt x="346" y="233"/>
                        <a:pt x="346" y="233"/>
                        <a:pt x="346" y="233"/>
                      </a:cubicBezTo>
                      <a:lnTo>
                        <a:pt x="353" y="233"/>
                      </a:lnTo>
                      <a:cubicBezTo>
                        <a:pt x="353" y="233"/>
                        <a:pt x="353" y="233"/>
                        <a:pt x="361" y="233"/>
                      </a:cubicBezTo>
                      <a:cubicBezTo>
                        <a:pt x="361" y="233"/>
                        <a:pt x="361" y="240"/>
                        <a:pt x="368" y="240"/>
                      </a:cubicBezTo>
                      <a:lnTo>
                        <a:pt x="375" y="240"/>
                      </a:lnTo>
                      <a:lnTo>
                        <a:pt x="375" y="233"/>
                      </a:lnTo>
                      <a:cubicBezTo>
                        <a:pt x="375" y="226"/>
                        <a:pt x="375" y="226"/>
                        <a:pt x="375" y="226"/>
                      </a:cubicBezTo>
                      <a:lnTo>
                        <a:pt x="368" y="226"/>
                      </a:lnTo>
                      <a:lnTo>
                        <a:pt x="361" y="226"/>
                      </a:lnTo>
                      <a:cubicBezTo>
                        <a:pt x="361" y="226"/>
                        <a:pt x="368" y="226"/>
                        <a:pt x="368" y="219"/>
                      </a:cubicBezTo>
                      <a:cubicBezTo>
                        <a:pt x="368" y="219"/>
                        <a:pt x="368" y="219"/>
                        <a:pt x="361" y="219"/>
                      </a:cubicBezTo>
                      <a:cubicBezTo>
                        <a:pt x="353" y="219"/>
                        <a:pt x="353" y="219"/>
                        <a:pt x="353" y="219"/>
                      </a:cubicBezTo>
                      <a:cubicBezTo>
                        <a:pt x="353" y="219"/>
                        <a:pt x="361" y="219"/>
                        <a:pt x="361" y="226"/>
                      </a:cubicBezTo>
                      <a:cubicBezTo>
                        <a:pt x="361" y="226"/>
                        <a:pt x="361" y="226"/>
                        <a:pt x="353" y="226"/>
                      </a:cubicBezTo>
                      <a:cubicBezTo>
                        <a:pt x="353" y="219"/>
                        <a:pt x="353" y="219"/>
                        <a:pt x="353" y="219"/>
                      </a:cubicBezTo>
                      <a:cubicBezTo>
                        <a:pt x="353" y="219"/>
                        <a:pt x="353" y="219"/>
                        <a:pt x="346" y="219"/>
                      </a:cubicBezTo>
                      <a:cubicBezTo>
                        <a:pt x="346" y="219"/>
                        <a:pt x="346" y="219"/>
                        <a:pt x="353" y="219"/>
                      </a:cubicBezTo>
                      <a:cubicBezTo>
                        <a:pt x="346" y="219"/>
                        <a:pt x="346" y="219"/>
                        <a:pt x="346" y="219"/>
                      </a:cubicBezTo>
                      <a:cubicBezTo>
                        <a:pt x="346" y="219"/>
                        <a:pt x="339" y="219"/>
                        <a:pt x="346" y="219"/>
                      </a:cubicBezTo>
                      <a:cubicBezTo>
                        <a:pt x="346" y="226"/>
                        <a:pt x="346" y="226"/>
                        <a:pt x="346" y="226"/>
                      </a:cubicBezTo>
                      <a:cubicBezTo>
                        <a:pt x="346" y="226"/>
                        <a:pt x="346" y="226"/>
                        <a:pt x="339" y="226"/>
                      </a:cubicBezTo>
                      <a:cubicBezTo>
                        <a:pt x="339" y="226"/>
                        <a:pt x="339" y="226"/>
                        <a:pt x="339" y="233"/>
                      </a:cubicBezTo>
                      <a:cubicBezTo>
                        <a:pt x="339" y="240"/>
                        <a:pt x="339" y="240"/>
                        <a:pt x="339" y="240"/>
                      </a:cubicBezTo>
                      <a:lnTo>
                        <a:pt x="332" y="240"/>
                      </a:lnTo>
                      <a:cubicBezTo>
                        <a:pt x="332" y="240"/>
                        <a:pt x="332" y="240"/>
                        <a:pt x="325" y="240"/>
                      </a:cubicBezTo>
                      <a:cubicBezTo>
                        <a:pt x="325" y="240"/>
                        <a:pt x="325" y="240"/>
                        <a:pt x="325" y="247"/>
                      </a:cubicBezTo>
                      <a:cubicBezTo>
                        <a:pt x="325" y="247"/>
                        <a:pt x="325" y="247"/>
                        <a:pt x="325" y="254"/>
                      </a:cubicBezTo>
                      <a:lnTo>
                        <a:pt x="325" y="247"/>
                      </a:lnTo>
                      <a:cubicBezTo>
                        <a:pt x="325" y="247"/>
                        <a:pt x="325" y="247"/>
                        <a:pt x="318" y="254"/>
                      </a:cubicBezTo>
                      <a:cubicBezTo>
                        <a:pt x="318" y="247"/>
                        <a:pt x="318" y="247"/>
                        <a:pt x="318" y="247"/>
                      </a:cubicBezTo>
                      <a:lnTo>
                        <a:pt x="325" y="247"/>
                      </a:lnTo>
                      <a:lnTo>
                        <a:pt x="318" y="247"/>
                      </a:lnTo>
                      <a:cubicBezTo>
                        <a:pt x="318" y="247"/>
                        <a:pt x="318" y="247"/>
                        <a:pt x="318" y="240"/>
                      </a:cubicBezTo>
                      <a:cubicBezTo>
                        <a:pt x="318" y="247"/>
                        <a:pt x="318" y="240"/>
                        <a:pt x="318" y="240"/>
                      </a:cubicBezTo>
                      <a:lnTo>
                        <a:pt x="318" y="233"/>
                      </a:lnTo>
                      <a:cubicBezTo>
                        <a:pt x="318" y="233"/>
                        <a:pt x="318" y="233"/>
                        <a:pt x="311" y="233"/>
                      </a:cubicBezTo>
                      <a:lnTo>
                        <a:pt x="304" y="226"/>
                      </a:lnTo>
                      <a:cubicBezTo>
                        <a:pt x="297" y="226"/>
                        <a:pt x="297" y="226"/>
                        <a:pt x="297" y="226"/>
                      </a:cubicBezTo>
                      <a:lnTo>
                        <a:pt x="297" y="219"/>
                      </a:lnTo>
                      <a:lnTo>
                        <a:pt x="297" y="226"/>
                      </a:lnTo>
                      <a:cubicBezTo>
                        <a:pt x="297" y="233"/>
                        <a:pt x="297" y="233"/>
                        <a:pt x="297" y="233"/>
                      </a:cubicBezTo>
                      <a:lnTo>
                        <a:pt x="304" y="233"/>
                      </a:lnTo>
                      <a:cubicBezTo>
                        <a:pt x="311" y="240"/>
                        <a:pt x="311" y="240"/>
                        <a:pt x="311" y="240"/>
                      </a:cubicBezTo>
                      <a:lnTo>
                        <a:pt x="304" y="240"/>
                      </a:lnTo>
                      <a:cubicBezTo>
                        <a:pt x="311" y="240"/>
                        <a:pt x="311" y="240"/>
                        <a:pt x="311" y="240"/>
                      </a:cubicBezTo>
                      <a:cubicBezTo>
                        <a:pt x="311" y="240"/>
                        <a:pt x="311" y="240"/>
                        <a:pt x="311" y="247"/>
                      </a:cubicBezTo>
                      <a:cubicBezTo>
                        <a:pt x="311" y="247"/>
                        <a:pt x="311" y="247"/>
                        <a:pt x="304" y="247"/>
                      </a:cubicBezTo>
                      <a:lnTo>
                        <a:pt x="304" y="240"/>
                      </a:lnTo>
                      <a:cubicBezTo>
                        <a:pt x="304" y="240"/>
                        <a:pt x="304" y="240"/>
                        <a:pt x="297" y="240"/>
                      </a:cubicBezTo>
                      <a:cubicBezTo>
                        <a:pt x="297" y="233"/>
                        <a:pt x="297" y="240"/>
                        <a:pt x="297" y="233"/>
                      </a:cubicBezTo>
                      <a:cubicBezTo>
                        <a:pt x="297" y="233"/>
                        <a:pt x="297" y="233"/>
                        <a:pt x="290" y="233"/>
                      </a:cubicBezTo>
                      <a:lnTo>
                        <a:pt x="290" y="226"/>
                      </a:lnTo>
                      <a:lnTo>
                        <a:pt x="283" y="226"/>
                      </a:lnTo>
                      <a:cubicBezTo>
                        <a:pt x="283" y="226"/>
                        <a:pt x="283" y="233"/>
                        <a:pt x="276" y="233"/>
                      </a:cubicBezTo>
                      <a:cubicBezTo>
                        <a:pt x="276" y="226"/>
                        <a:pt x="276" y="233"/>
                        <a:pt x="276" y="233"/>
                      </a:cubicBezTo>
                      <a:cubicBezTo>
                        <a:pt x="276" y="233"/>
                        <a:pt x="276" y="226"/>
                        <a:pt x="269" y="233"/>
                      </a:cubicBezTo>
                      <a:cubicBezTo>
                        <a:pt x="269" y="240"/>
                        <a:pt x="262" y="233"/>
                        <a:pt x="262" y="240"/>
                      </a:cubicBezTo>
                      <a:cubicBezTo>
                        <a:pt x="262" y="240"/>
                        <a:pt x="262" y="240"/>
                        <a:pt x="262" y="247"/>
                      </a:cubicBezTo>
                      <a:lnTo>
                        <a:pt x="255" y="247"/>
                      </a:lnTo>
                      <a:cubicBezTo>
                        <a:pt x="255" y="247"/>
                        <a:pt x="255" y="247"/>
                        <a:pt x="255" y="254"/>
                      </a:cubicBezTo>
                      <a:lnTo>
                        <a:pt x="248" y="254"/>
                      </a:lnTo>
                      <a:cubicBezTo>
                        <a:pt x="248" y="254"/>
                        <a:pt x="248" y="254"/>
                        <a:pt x="240" y="254"/>
                      </a:cubicBezTo>
                      <a:cubicBezTo>
                        <a:pt x="240" y="247"/>
                        <a:pt x="240" y="247"/>
                        <a:pt x="240" y="247"/>
                      </a:cubicBezTo>
                      <a:cubicBezTo>
                        <a:pt x="233" y="247"/>
                        <a:pt x="240" y="247"/>
                        <a:pt x="240" y="247"/>
                      </a:cubicBezTo>
                      <a:lnTo>
                        <a:pt x="233" y="247"/>
                      </a:lnTo>
                      <a:cubicBezTo>
                        <a:pt x="233" y="247"/>
                        <a:pt x="233" y="247"/>
                        <a:pt x="240" y="247"/>
                      </a:cubicBezTo>
                      <a:cubicBezTo>
                        <a:pt x="240" y="247"/>
                        <a:pt x="240" y="247"/>
                        <a:pt x="233" y="247"/>
                      </a:cubicBezTo>
                      <a:lnTo>
                        <a:pt x="233" y="240"/>
                      </a:lnTo>
                      <a:cubicBezTo>
                        <a:pt x="240" y="240"/>
                        <a:pt x="240" y="240"/>
                        <a:pt x="240" y="233"/>
                      </a:cubicBezTo>
                      <a:cubicBezTo>
                        <a:pt x="240" y="233"/>
                        <a:pt x="240" y="233"/>
                        <a:pt x="233" y="233"/>
                      </a:cubicBezTo>
                      <a:lnTo>
                        <a:pt x="240" y="233"/>
                      </a:lnTo>
                      <a:cubicBezTo>
                        <a:pt x="240" y="226"/>
                        <a:pt x="240" y="226"/>
                        <a:pt x="240" y="226"/>
                      </a:cubicBezTo>
                      <a:lnTo>
                        <a:pt x="248" y="226"/>
                      </a:lnTo>
                      <a:cubicBezTo>
                        <a:pt x="248" y="226"/>
                        <a:pt x="255" y="233"/>
                        <a:pt x="255" y="226"/>
                      </a:cubicBezTo>
                      <a:lnTo>
                        <a:pt x="255" y="233"/>
                      </a:lnTo>
                      <a:cubicBezTo>
                        <a:pt x="255" y="226"/>
                        <a:pt x="255" y="226"/>
                        <a:pt x="255" y="226"/>
                      </a:cubicBezTo>
                      <a:cubicBezTo>
                        <a:pt x="262" y="226"/>
                        <a:pt x="262" y="226"/>
                        <a:pt x="262" y="226"/>
                      </a:cubicBezTo>
                      <a:lnTo>
                        <a:pt x="255" y="226"/>
                      </a:lnTo>
                      <a:cubicBezTo>
                        <a:pt x="255" y="226"/>
                        <a:pt x="255" y="226"/>
                        <a:pt x="262" y="219"/>
                      </a:cubicBezTo>
                      <a:cubicBezTo>
                        <a:pt x="262" y="226"/>
                        <a:pt x="262" y="226"/>
                        <a:pt x="262" y="226"/>
                      </a:cubicBezTo>
                      <a:lnTo>
                        <a:pt x="262" y="219"/>
                      </a:lnTo>
                      <a:cubicBezTo>
                        <a:pt x="255" y="219"/>
                        <a:pt x="262" y="219"/>
                        <a:pt x="255" y="219"/>
                      </a:cubicBezTo>
                      <a:cubicBezTo>
                        <a:pt x="255" y="212"/>
                        <a:pt x="255" y="212"/>
                        <a:pt x="255" y="212"/>
                      </a:cubicBezTo>
                      <a:lnTo>
                        <a:pt x="255" y="219"/>
                      </a:lnTo>
                      <a:cubicBezTo>
                        <a:pt x="255" y="212"/>
                        <a:pt x="255" y="212"/>
                        <a:pt x="248" y="212"/>
                      </a:cubicBezTo>
                      <a:lnTo>
                        <a:pt x="255" y="212"/>
                      </a:lnTo>
                      <a:cubicBezTo>
                        <a:pt x="255" y="212"/>
                        <a:pt x="255" y="212"/>
                        <a:pt x="255" y="205"/>
                      </a:cubicBezTo>
                      <a:cubicBezTo>
                        <a:pt x="255" y="205"/>
                        <a:pt x="255" y="205"/>
                        <a:pt x="262" y="205"/>
                      </a:cubicBezTo>
                      <a:lnTo>
                        <a:pt x="262" y="212"/>
                      </a:lnTo>
                      <a:cubicBezTo>
                        <a:pt x="262" y="205"/>
                        <a:pt x="262" y="212"/>
                        <a:pt x="262" y="212"/>
                      </a:cubicBezTo>
                      <a:cubicBezTo>
                        <a:pt x="262" y="205"/>
                        <a:pt x="262" y="205"/>
                        <a:pt x="262" y="205"/>
                      </a:cubicBezTo>
                      <a:cubicBezTo>
                        <a:pt x="262" y="205"/>
                        <a:pt x="262" y="205"/>
                        <a:pt x="269" y="205"/>
                      </a:cubicBezTo>
                      <a:cubicBezTo>
                        <a:pt x="269" y="198"/>
                        <a:pt x="269" y="198"/>
                        <a:pt x="269" y="198"/>
                      </a:cubicBezTo>
                      <a:lnTo>
                        <a:pt x="276" y="198"/>
                      </a:lnTo>
                      <a:cubicBezTo>
                        <a:pt x="276" y="198"/>
                        <a:pt x="276" y="191"/>
                        <a:pt x="283" y="198"/>
                      </a:cubicBezTo>
                      <a:cubicBezTo>
                        <a:pt x="283" y="198"/>
                        <a:pt x="283" y="198"/>
                        <a:pt x="283" y="191"/>
                      </a:cubicBezTo>
                      <a:cubicBezTo>
                        <a:pt x="283" y="191"/>
                        <a:pt x="283" y="191"/>
                        <a:pt x="283" y="198"/>
                      </a:cubicBezTo>
                      <a:cubicBezTo>
                        <a:pt x="283" y="198"/>
                        <a:pt x="283" y="198"/>
                        <a:pt x="283" y="191"/>
                      </a:cubicBezTo>
                      <a:cubicBezTo>
                        <a:pt x="283" y="191"/>
                        <a:pt x="283" y="191"/>
                        <a:pt x="290" y="191"/>
                      </a:cubicBezTo>
                      <a:lnTo>
                        <a:pt x="283" y="191"/>
                      </a:lnTo>
                      <a:cubicBezTo>
                        <a:pt x="283" y="191"/>
                        <a:pt x="283" y="191"/>
                        <a:pt x="283" y="184"/>
                      </a:cubicBezTo>
                      <a:cubicBezTo>
                        <a:pt x="283" y="184"/>
                        <a:pt x="283" y="184"/>
                        <a:pt x="290" y="184"/>
                      </a:cubicBezTo>
                      <a:lnTo>
                        <a:pt x="290" y="191"/>
                      </a:lnTo>
                      <a:lnTo>
                        <a:pt x="297" y="191"/>
                      </a:lnTo>
                      <a:lnTo>
                        <a:pt x="304" y="191"/>
                      </a:lnTo>
                      <a:cubicBezTo>
                        <a:pt x="304" y="191"/>
                        <a:pt x="304" y="191"/>
                        <a:pt x="311" y="191"/>
                      </a:cubicBezTo>
                      <a:lnTo>
                        <a:pt x="318" y="191"/>
                      </a:lnTo>
                      <a:cubicBezTo>
                        <a:pt x="318" y="184"/>
                        <a:pt x="318" y="191"/>
                        <a:pt x="318" y="184"/>
                      </a:cubicBezTo>
                      <a:lnTo>
                        <a:pt x="318" y="177"/>
                      </a:lnTo>
                      <a:cubicBezTo>
                        <a:pt x="325" y="177"/>
                        <a:pt x="325" y="177"/>
                        <a:pt x="325" y="177"/>
                      </a:cubicBezTo>
                      <a:cubicBezTo>
                        <a:pt x="325" y="177"/>
                        <a:pt x="325" y="177"/>
                        <a:pt x="325" y="184"/>
                      </a:cubicBezTo>
                      <a:cubicBezTo>
                        <a:pt x="325" y="184"/>
                        <a:pt x="325" y="184"/>
                        <a:pt x="325" y="177"/>
                      </a:cubicBezTo>
                      <a:cubicBezTo>
                        <a:pt x="325" y="177"/>
                        <a:pt x="325" y="177"/>
                        <a:pt x="332" y="177"/>
                      </a:cubicBezTo>
                      <a:lnTo>
                        <a:pt x="325" y="177"/>
                      </a:lnTo>
                      <a:cubicBezTo>
                        <a:pt x="325" y="177"/>
                        <a:pt x="325" y="177"/>
                        <a:pt x="325" y="170"/>
                      </a:cubicBezTo>
                      <a:cubicBezTo>
                        <a:pt x="332" y="170"/>
                        <a:pt x="332" y="170"/>
                        <a:pt x="332" y="170"/>
                      </a:cubicBezTo>
                      <a:lnTo>
                        <a:pt x="339" y="170"/>
                      </a:lnTo>
                      <a:lnTo>
                        <a:pt x="346" y="170"/>
                      </a:lnTo>
                      <a:lnTo>
                        <a:pt x="339" y="170"/>
                      </a:lnTo>
                      <a:lnTo>
                        <a:pt x="339" y="163"/>
                      </a:lnTo>
                      <a:lnTo>
                        <a:pt x="339" y="170"/>
                      </a:lnTo>
                      <a:cubicBezTo>
                        <a:pt x="339" y="170"/>
                        <a:pt x="339" y="170"/>
                        <a:pt x="332" y="170"/>
                      </a:cubicBezTo>
                      <a:cubicBezTo>
                        <a:pt x="325" y="170"/>
                        <a:pt x="325" y="170"/>
                        <a:pt x="325" y="170"/>
                      </a:cubicBezTo>
                      <a:cubicBezTo>
                        <a:pt x="318" y="170"/>
                        <a:pt x="318" y="163"/>
                        <a:pt x="318" y="163"/>
                      </a:cubicBezTo>
                      <a:cubicBezTo>
                        <a:pt x="318" y="163"/>
                        <a:pt x="318" y="163"/>
                        <a:pt x="318" y="156"/>
                      </a:cubicBezTo>
                      <a:lnTo>
                        <a:pt x="325" y="156"/>
                      </a:lnTo>
                      <a:lnTo>
                        <a:pt x="332" y="149"/>
                      </a:lnTo>
                      <a:cubicBezTo>
                        <a:pt x="332" y="141"/>
                        <a:pt x="332" y="141"/>
                        <a:pt x="332" y="141"/>
                      </a:cubicBezTo>
                      <a:cubicBezTo>
                        <a:pt x="332" y="141"/>
                        <a:pt x="332" y="141"/>
                        <a:pt x="325" y="141"/>
                      </a:cubicBezTo>
                      <a:cubicBezTo>
                        <a:pt x="325" y="141"/>
                        <a:pt x="325" y="141"/>
                        <a:pt x="325" y="149"/>
                      </a:cubicBezTo>
                      <a:cubicBezTo>
                        <a:pt x="318" y="149"/>
                        <a:pt x="318" y="149"/>
                        <a:pt x="318" y="149"/>
                      </a:cubicBezTo>
                      <a:cubicBezTo>
                        <a:pt x="318" y="149"/>
                        <a:pt x="318" y="149"/>
                        <a:pt x="318" y="156"/>
                      </a:cubicBezTo>
                      <a:cubicBezTo>
                        <a:pt x="311" y="156"/>
                        <a:pt x="311" y="156"/>
                        <a:pt x="311" y="156"/>
                      </a:cubicBezTo>
                      <a:cubicBezTo>
                        <a:pt x="311" y="163"/>
                        <a:pt x="311" y="163"/>
                        <a:pt x="311" y="163"/>
                      </a:cubicBezTo>
                      <a:cubicBezTo>
                        <a:pt x="311" y="170"/>
                        <a:pt x="311" y="170"/>
                        <a:pt x="311" y="170"/>
                      </a:cubicBezTo>
                      <a:lnTo>
                        <a:pt x="304" y="170"/>
                      </a:lnTo>
                      <a:cubicBezTo>
                        <a:pt x="311" y="170"/>
                        <a:pt x="311" y="170"/>
                        <a:pt x="311" y="170"/>
                      </a:cubicBezTo>
                      <a:lnTo>
                        <a:pt x="311" y="177"/>
                      </a:lnTo>
                      <a:lnTo>
                        <a:pt x="304" y="177"/>
                      </a:lnTo>
                      <a:lnTo>
                        <a:pt x="311" y="177"/>
                      </a:lnTo>
                      <a:cubicBezTo>
                        <a:pt x="304" y="177"/>
                        <a:pt x="304" y="177"/>
                        <a:pt x="304" y="177"/>
                      </a:cubicBezTo>
                      <a:cubicBezTo>
                        <a:pt x="304" y="184"/>
                        <a:pt x="304" y="184"/>
                        <a:pt x="304" y="184"/>
                      </a:cubicBezTo>
                      <a:cubicBezTo>
                        <a:pt x="304" y="184"/>
                        <a:pt x="304" y="184"/>
                        <a:pt x="297" y="184"/>
                      </a:cubicBezTo>
                      <a:cubicBezTo>
                        <a:pt x="297" y="184"/>
                        <a:pt x="297" y="184"/>
                        <a:pt x="297" y="177"/>
                      </a:cubicBezTo>
                      <a:cubicBezTo>
                        <a:pt x="297" y="177"/>
                        <a:pt x="297" y="177"/>
                        <a:pt x="290" y="177"/>
                      </a:cubicBezTo>
                      <a:cubicBezTo>
                        <a:pt x="290" y="177"/>
                        <a:pt x="290" y="177"/>
                        <a:pt x="290" y="170"/>
                      </a:cubicBezTo>
                      <a:lnTo>
                        <a:pt x="290" y="177"/>
                      </a:lnTo>
                      <a:cubicBezTo>
                        <a:pt x="283" y="177"/>
                        <a:pt x="283" y="177"/>
                        <a:pt x="283" y="177"/>
                      </a:cubicBezTo>
                      <a:cubicBezTo>
                        <a:pt x="276" y="177"/>
                        <a:pt x="276" y="177"/>
                        <a:pt x="276" y="177"/>
                      </a:cubicBezTo>
                      <a:lnTo>
                        <a:pt x="276" y="170"/>
                      </a:lnTo>
                      <a:cubicBezTo>
                        <a:pt x="276" y="170"/>
                        <a:pt x="276" y="170"/>
                        <a:pt x="276" y="177"/>
                      </a:cubicBezTo>
                      <a:cubicBezTo>
                        <a:pt x="276" y="170"/>
                        <a:pt x="276" y="170"/>
                        <a:pt x="276" y="170"/>
                      </a:cubicBezTo>
                      <a:lnTo>
                        <a:pt x="276" y="163"/>
                      </a:lnTo>
                      <a:cubicBezTo>
                        <a:pt x="276" y="170"/>
                        <a:pt x="276" y="163"/>
                        <a:pt x="276" y="163"/>
                      </a:cubicBezTo>
                      <a:lnTo>
                        <a:pt x="276" y="156"/>
                      </a:lnTo>
                      <a:cubicBezTo>
                        <a:pt x="283" y="156"/>
                        <a:pt x="283" y="156"/>
                        <a:pt x="283" y="156"/>
                      </a:cubicBezTo>
                      <a:cubicBezTo>
                        <a:pt x="283" y="156"/>
                        <a:pt x="283" y="156"/>
                        <a:pt x="290" y="156"/>
                      </a:cubicBezTo>
                      <a:cubicBezTo>
                        <a:pt x="290" y="156"/>
                        <a:pt x="290" y="156"/>
                        <a:pt x="290" y="149"/>
                      </a:cubicBezTo>
                      <a:cubicBezTo>
                        <a:pt x="297" y="149"/>
                        <a:pt x="297" y="149"/>
                        <a:pt x="297" y="149"/>
                      </a:cubicBezTo>
                      <a:cubicBezTo>
                        <a:pt x="297" y="141"/>
                        <a:pt x="297" y="141"/>
                        <a:pt x="297" y="141"/>
                      </a:cubicBezTo>
                      <a:cubicBezTo>
                        <a:pt x="297" y="134"/>
                        <a:pt x="304" y="134"/>
                        <a:pt x="304" y="134"/>
                      </a:cubicBezTo>
                      <a:cubicBezTo>
                        <a:pt x="311" y="134"/>
                        <a:pt x="311" y="134"/>
                        <a:pt x="311" y="134"/>
                      </a:cubicBezTo>
                      <a:cubicBezTo>
                        <a:pt x="311" y="134"/>
                        <a:pt x="311" y="134"/>
                        <a:pt x="311" y="127"/>
                      </a:cubicBezTo>
                      <a:cubicBezTo>
                        <a:pt x="311" y="127"/>
                        <a:pt x="311" y="127"/>
                        <a:pt x="318" y="127"/>
                      </a:cubicBezTo>
                      <a:cubicBezTo>
                        <a:pt x="318" y="127"/>
                        <a:pt x="318" y="127"/>
                        <a:pt x="318" y="120"/>
                      </a:cubicBezTo>
                      <a:cubicBezTo>
                        <a:pt x="318" y="127"/>
                        <a:pt x="318" y="127"/>
                        <a:pt x="325" y="127"/>
                      </a:cubicBezTo>
                      <a:cubicBezTo>
                        <a:pt x="325" y="120"/>
                        <a:pt x="325" y="120"/>
                        <a:pt x="325" y="120"/>
                      </a:cubicBezTo>
                      <a:cubicBezTo>
                        <a:pt x="332" y="120"/>
                        <a:pt x="332" y="120"/>
                        <a:pt x="332" y="120"/>
                      </a:cubicBezTo>
                      <a:cubicBezTo>
                        <a:pt x="339" y="120"/>
                        <a:pt x="339" y="120"/>
                        <a:pt x="339" y="120"/>
                      </a:cubicBezTo>
                      <a:cubicBezTo>
                        <a:pt x="339" y="120"/>
                        <a:pt x="339" y="120"/>
                        <a:pt x="346" y="120"/>
                      </a:cubicBezTo>
                      <a:cubicBezTo>
                        <a:pt x="346" y="120"/>
                        <a:pt x="346" y="120"/>
                        <a:pt x="339" y="120"/>
                      </a:cubicBezTo>
                      <a:cubicBezTo>
                        <a:pt x="339" y="127"/>
                        <a:pt x="339" y="127"/>
                        <a:pt x="346" y="127"/>
                      </a:cubicBezTo>
                      <a:cubicBezTo>
                        <a:pt x="346" y="127"/>
                        <a:pt x="346" y="127"/>
                        <a:pt x="353" y="127"/>
                      </a:cubicBezTo>
                      <a:lnTo>
                        <a:pt x="361" y="127"/>
                      </a:lnTo>
                      <a:cubicBezTo>
                        <a:pt x="361" y="127"/>
                        <a:pt x="361" y="127"/>
                        <a:pt x="368" y="127"/>
                      </a:cubicBezTo>
                      <a:lnTo>
                        <a:pt x="368" y="134"/>
                      </a:lnTo>
                      <a:cubicBezTo>
                        <a:pt x="368" y="134"/>
                        <a:pt x="368" y="134"/>
                        <a:pt x="375" y="134"/>
                      </a:cubicBezTo>
                      <a:cubicBezTo>
                        <a:pt x="375" y="141"/>
                        <a:pt x="375" y="141"/>
                        <a:pt x="375" y="141"/>
                      </a:cubicBezTo>
                      <a:cubicBezTo>
                        <a:pt x="368" y="141"/>
                        <a:pt x="361" y="141"/>
                        <a:pt x="353" y="141"/>
                      </a:cubicBezTo>
                      <a:lnTo>
                        <a:pt x="353" y="134"/>
                      </a:lnTo>
                      <a:cubicBezTo>
                        <a:pt x="353" y="141"/>
                        <a:pt x="353" y="141"/>
                        <a:pt x="353" y="141"/>
                      </a:cubicBezTo>
                      <a:cubicBezTo>
                        <a:pt x="361" y="141"/>
                        <a:pt x="361" y="141"/>
                        <a:pt x="353" y="141"/>
                      </a:cubicBezTo>
                      <a:cubicBezTo>
                        <a:pt x="353" y="149"/>
                        <a:pt x="361" y="149"/>
                        <a:pt x="361" y="149"/>
                      </a:cubicBezTo>
                      <a:cubicBezTo>
                        <a:pt x="368" y="156"/>
                        <a:pt x="368" y="156"/>
                        <a:pt x="368" y="149"/>
                      </a:cubicBezTo>
                      <a:cubicBezTo>
                        <a:pt x="361" y="149"/>
                        <a:pt x="361" y="149"/>
                        <a:pt x="361" y="149"/>
                      </a:cubicBezTo>
                      <a:cubicBezTo>
                        <a:pt x="368" y="149"/>
                        <a:pt x="368" y="149"/>
                        <a:pt x="368" y="149"/>
                      </a:cubicBezTo>
                      <a:cubicBezTo>
                        <a:pt x="368" y="149"/>
                        <a:pt x="368" y="149"/>
                        <a:pt x="375" y="149"/>
                      </a:cubicBezTo>
                      <a:cubicBezTo>
                        <a:pt x="375" y="149"/>
                        <a:pt x="375" y="149"/>
                        <a:pt x="375" y="141"/>
                      </a:cubicBezTo>
                      <a:cubicBezTo>
                        <a:pt x="382" y="141"/>
                        <a:pt x="382" y="141"/>
                        <a:pt x="382" y="141"/>
                      </a:cubicBezTo>
                      <a:cubicBezTo>
                        <a:pt x="382" y="141"/>
                        <a:pt x="382" y="141"/>
                        <a:pt x="382" y="134"/>
                      </a:cubicBezTo>
                      <a:cubicBezTo>
                        <a:pt x="382" y="134"/>
                        <a:pt x="382" y="134"/>
                        <a:pt x="382" y="127"/>
                      </a:cubicBezTo>
                      <a:lnTo>
                        <a:pt x="382" y="134"/>
                      </a:lnTo>
                      <a:cubicBezTo>
                        <a:pt x="382" y="134"/>
                        <a:pt x="389" y="134"/>
                        <a:pt x="389" y="127"/>
                      </a:cubicBezTo>
                      <a:cubicBezTo>
                        <a:pt x="389" y="134"/>
                        <a:pt x="389" y="134"/>
                        <a:pt x="389" y="134"/>
                      </a:cubicBezTo>
                      <a:cubicBezTo>
                        <a:pt x="389" y="134"/>
                        <a:pt x="389" y="134"/>
                        <a:pt x="382" y="134"/>
                      </a:cubicBezTo>
                      <a:cubicBezTo>
                        <a:pt x="389" y="134"/>
                        <a:pt x="389" y="141"/>
                        <a:pt x="389" y="141"/>
                      </a:cubicBezTo>
                      <a:cubicBezTo>
                        <a:pt x="389" y="141"/>
                        <a:pt x="389" y="141"/>
                        <a:pt x="396" y="141"/>
                      </a:cubicBezTo>
                      <a:cubicBezTo>
                        <a:pt x="396" y="134"/>
                        <a:pt x="396" y="134"/>
                        <a:pt x="396" y="134"/>
                      </a:cubicBezTo>
                      <a:lnTo>
                        <a:pt x="403" y="134"/>
                      </a:lnTo>
                      <a:cubicBezTo>
                        <a:pt x="403" y="134"/>
                        <a:pt x="403" y="134"/>
                        <a:pt x="403" y="127"/>
                      </a:cubicBezTo>
                      <a:lnTo>
                        <a:pt x="403" y="134"/>
                      </a:lnTo>
                      <a:cubicBezTo>
                        <a:pt x="410" y="134"/>
                        <a:pt x="403" y="127"/>
                        <a:pt x="410" y="127"/>
                      </a:cubicBezTo>
                      <a:cubicBezTo>
                        <a:pt x="410" y="127"/>
                        <a:pt x="410" y="127"/>
                        <a:pt x="410" y="134"/>
                      </a:cubicBezTo>
                      <a:cubicBezTo>
                        <a:pt x="410" y="134"/>
                        <a:pt x="410" y="134"/>
                        <a:pt x="417" y="127"/>
                      </a:cubicBezTo>
                      <a:cubicBezTo>
                        <a:pt x="417" y="127"/>
                        <a:pt x="417" y="134"/>
                        <a:pt x="417" y="127"/>
                      </a:cubicBezTo>
                      <a:cubicBezTo>
                        <a:pt x="417" y="127"/>
                        <a:pt x="417" y="127"/>
                        <a:pt x="424" y="127"/>
                      </a:cubicBezTo>
                      <a:cubicBezTo>
                        <a:pt x="424" y="134"/>
                        <a:pt x="424" y="134"/>
                        <a:pt x="424" y="134"/>
                      </a:cubicBezTo>
                      <a:lnTo>
                        <a:pt x="424" y="127"/>
                      </a:lnTo>
                      <a:cubicBezTo>
                        <a:pt x="431" y="127"/>
                        <a:pt x="431" y="127"/>
                        <a:pt x="431" y="127"/>
                      </a:cubicBezTo>
                      <a:cubicBezTo>
                        <a:pt x="431" y="127"/>
                        <a:pt x="431" y="127"/>
                        <a:pt x="438" y="127"/>
                      </a:cubicBezTo>
                      <a:cubicBezTo>
                        <a:pt x="438" y="127"/>
                        <a:pt x="445" y="127"/>
                        <a:pt x="452" y="134"/>
                      </a:cubicBezTo>
                      <a:lnTo>
                        <a:pt x="452" y="127"/>
                      </a:lnTo>
                      <a:cubicBezTo>
                        <a:pt x="445" y="127"/>
                        <a:pt x="452" y="127"/>
                        <a:pt x="445" y="127"/>
                      </a:cubicBezTo>
                      <a:cubicBezTo>
                        <a:pt x="445" y="120"/>
                        <a:pt x="445" y="120"/>
                        <a:pt x="445" y="120"/>
                      </a:cubicBezTo>
                      <a:cubicBezTo>
                        <a:pt x="445" y="120"/>
                        <a:pt x="445" y="113"/>
                        <a:pt x="452" y="113"/>
                      </a:cubicBezTo>
                      <a:cubicBezTo>
                        <a:pt x="445" y="106"/>
                        <a:pt x="438" y="99"/>
                        <a:pt x="431" y="99"/>
                      </a:cubicBezTo>
                      <a:cubicBezTo>
                        <a:pt x="424" y="99"/>
                        <a:pt x="424" y="99"/>
                        <a:pt x="424" y="99"/>
                      </a:cubicBezTo>
                      <a:cubicBezTo>
                        <a:pt x="424" y="99"/>
                        <a:pt x="424" y="99"/>
                        <a:pt x="417" y="99"/>
                      </a:cubicBezTo>
                      <a:cubicBezTo>
                        <a:pt x="417" y="99"/>
                        <a:pt x="417" y="99"/>
                        <a:pt x="417" y="106"/>
                      </a:cubicBezTo>
                      <a:cubicBezTo>
                        <a:pt x="417" y="106"/>
                        <a:pt x="417" y="106"/>
                        <a:pt x="424" y="106"/>
                      </a:cubicBezTo>
                      <a:cubicBezTo>
                        <a:pt x="417" y="106"/>
                        <a:pt x="417" y="106"/>
                        <a:pt x="417" y="106"/>
                      </a:cubicBezTo>
                      <a:cubicBezTo>
                        <a:pt x="410" y="106"/>
                        <a:pt x="410" y="106"/>
                        <a:pt x="410" y="106"/>
                      </a:cubicBezTo>
                      <a:cubicBezTo>
                        <a:pt x="410" y="106"/>
                        <a:pt x="410" y="99"/>
                        <a:pt x="417" y="99"/>
                      </a:cubicBezTo>
                      <a:cubicBezTo>
                        <a:pt x="417" y="99"/>
                        <a:pt x="417" y="99"/>
                        <a:pt x="417" y="92"/>
                      </a:cubicBezTo>
                      <a:lnTo>
                        <a:pt x="417" y="99"/>
                      </a:lnTo>
                      <a:cubicBezTo>
                        <a:pt x="424" y="92"/>
                        <a:pt x="424" y="92"/>
                        <a:pt x="424" y="92"/>
                      </a:cubicBezTo>
                      <a:cubicBezTo>
                        <a:pt x="389" y="71"/>
                        <a:pt x="346" y="57"/>
                        <a:pt x="297" y="57"/>
                      </a:cubicBezTo>
                      <a:cubicBezTo>
                        <a:pt x="262" y="57"/>
                        <a:pt x="226" y="71"/>
                        <a:pt x="191" y="85"/>
                      </a:cubicBezTo>
                      <a:close/>
                      <a:moveTo>
                        <a:pt x="198" y="92"/>
                      </a:moveTo>
                      <a:lnTo>
                        <a:pt x="198" y="92"/>
                      </a:lnTo>
                      <a:close/>
                      <a:moveTo>
                        <a:pt x="410" y="233"/>
                      </a:moveTo>
                      <a:lnTo>
                        <a:pt x="410" y="233"/>
                      </a:lnTo>
                      <a:cubicBezTo>
                        <a:pt x="410" y="233"/>
                        <a:pt x="410" y="233"/>
                        <a:pt x="403" y="233"/>
                      </a:cubicBezTo>
                      <a:cubicBezTo>
                        <a:pt x="410" y="233"/>
                        <a:pt x="410" y="233"/>
                        <a:pt x="410" y="233"/>
                      </a:cubicBezTo>
                      <a:lnTo>
                        <a:pt x="403" y="233"/>
                      </a:lnTo>
                      <a:cubicBezTo>
                        <a:pt x="403" y="226"/>
                        <a:pt x="403" y="226"/>
                        <a:pt x="403" y="226"/>
                      </a:cubicBezTo>
                      <a:lnTo>
                        <a:pt x="403" y="219"/>
                      </a:lnTo>
                      <a:lnTo>
                        <a:pt x="410" y="226"/>
                      </a:lnTo>
                      <a:cubicBezTo>
                        <a:pt x="410" y="219"/>
                        <a:pt x="410" y="219"/>
                        <a:pt x="410" y="219"/>
                      </a:cubicBezTo>
                      <a:cubicBezTo>
                        <a:pt x="410" y="219"/>
                        <a:pt x="410" y="219"/>
                        <a:pt x="403" y="219"/>
                      </a:cubicBezTo>
                      <a:cubicBezTo>
                        <a:pt x="403" y="219"/>
                        <a:pt x="403" y="219"/>
                        <a:pt x="396" y="219"/>
                      </a:cubicBezTo>
                      <a:lnTo>
                        <a:pt x="389" y="226"/>
                      </a:lnTo>
                      <a:lnTo>
                        <a:pt x="396" y="226"/>
                      </a:lnTo>
                      <a:cubicBezTo>
                        <a:pt x="396" y="226"/>
                        <a:pt x="389" y="233"/>
                        <a:pt x="396" y="233"/>
                      </a:cubicBezTo>
                      <a:cubicBezTo>
                        <a:pt x="396" y="233"/>
                        <a:pt x="396" y="233"/>
                        <a:pt x="396" y="240"/>
                      </a:cubicBezTo>
                      <a:lnTo>
                        <a:pt x="403" y="240"/>
                      </a:lnTo>
                      <a:cubicBezTo>
                        <a:pt x="396" y="240"/>
                        <a:pt x="396" y="240"/>
                        <a:pt x="396" y="240"/>
                      </a:cubicBezTo>
                      <a:cubicBezTo>
                        <a:pt x="396" y="247"/>
                        <a:pt x="396" y="247"/>
                        <a:pt x="396" y="247"/>
                      </a:cubicBezTo>
                      <a:cubicBezTo>
                        <a:pt x="396" y="247"/>
                        <a:pt x="396" y="247"/>
                        <a:pt x="403" y="247"/>
                      </a:cubicBezTo>
                      <a:cubicBezTo>
                        <a:pt x="403" y="254"/>
                        <a:pt x="403" y="254"/>
                        <a:pt x="410" y="254"/>
                      </a:cubicBezTo>
                      <a:cubicBezTo>
                        <a:pt x="410" y="247"/>
                        <a:pt x="410" y="247"/>
                        <a:pt x="410" y="247"/>
                      </a:cubicBezTo>
                      <a:cubicBezTo>
                        <a:pt x="410" y="240"/>
                        <a:pt x="410" y="240"/>
                        <a:pt x="410" y="240"/>
                      </a:cubicBezTo>
                      <a:cubicBezTo>
                        <a:pt x="410" y="233"/>
                        <a:pt x="410" y="233"/>
                        <a:pt x="410" y="233"/>
                      </a:cubicBezTo>
                      <a:cubicBezTo>
                        <a:pt x="410" y="233"/>
                        <a:pt x="410" y="233"/>
                        <a:pt x="410" y="240"/>
                      </a:cubicBezTo>
                      <a:cubicBezTo>
                        <a:pt x="410" y="233"/>
                        <a:pt x="410" y="233"/>
                        <a:pt x="410" y="233"/>
                      </a:cubicBezTo>
                      <a:close/>
                      <a:moveTo>
                        <a:pt x="332" y="233"/>
                      </a:moveTo>
                      <a:lnTo>
                        <a:pt x="332" y="233"/>
                      </a:lnTo>
                      <a:close/>
                      <a:moveTo>
                        <a:pt x="417" y="106"/>
                      </a:moveTo>
                      <a:lnTo>
                        <a:pt x="417" y="106"/>
                      </a:lnTo>
                      <a:cubicBezTo>
                        <a:pt x="417" y="113"/>
                        <a:pt x="417" y="106"/>
                        <a:pt x="417" y="113"/>
                      </a:cubicBezTo>
                      <a:lnTo>
                        <a:pt x="417" y="120"/>
                      </a:lnTo>
                      <a:cubicBezTo>
                        <a:pt x="417" y="120"/>
                        <a:pt x="417" y="120"/>
                        <a:pt x="410" y="120"/>
                      </a:cubicBezTo>
                      <a:lnTo>
                        <a:pt x="410" y="113"/>
                      </a:lnTo>
                      <a:cubicBezTo>
                        <a:pt x="403" y="113"/>
                        <a:pt x="403" y="113"/>
                        <a:pt x="403" y="113"/>
                      </a:cubicBezTo>
                      <a:cubicBezTo>
                        <a:pt x="410" y="113"/>
                        <a:pt x="410" y="113"/>
                        <a:pt x="410" y="113"/>
                      </a:cubicBezTo>
                      <a:cubicBezTo>
                        <a:pt x="410" y="113"/>
                        <a:pt x="410" y="113"/>
                        <a:pt x="403" y="106"/>
                      </a:cubicBezTo>
                      <a:lnTo>
                        <a:pt x="410" y="106"/>
                      </a:lnTo>
                      <a:lnTo>
                        <a:pt x="417" y="106"/>
                      </a:lnTo>
                      <a:close/>
                      <a:moveTo>
                        <a:pt x="332" y="71"/>
                      </a:moveTo>
                      <a:lnTo>
                        <a:pt x="332" y="71"/>
                      </a:lnTo>
                      <a:cubicBezTo>
                        <a:pt x="325" y="71"/>
                        <a:pt x="325" y="71"/>
                        <a:pt x="325" y="71"/>
                      </a:cubicBezTo>
                      <a:cubicBezTo>
                        <a:pt x="325" y="71"/>
                        <a:pt x="325" y="71"/>
                        <a:pt x="318" y="71"/>
                      </a:cubicBezTo>
                      <a:cubicBezTo>
                        <a:pt x="318" y="71"/>
                        <a:pt x="318" y="71"/>
                        <a:pt x="325" y="71"/>
                      </a:cubicBezTo>
                      <a:cubicBezTo>
                        <a:pt x="318" y="71"/>
                        <a:pt x="311" y="71"/>
                        <a:pt x="311" y="71"/>
                      </a:cubicBezTo>
                      <a:cubicBezTo>
                        <a:pt x="311" y="71"/>
                        <a:pt x="311" y="71"/>
                        <a:pt x="311" y="64"/>
                      </a:cubicBezTo>
                      <a:cubicBezTo>
                        <a:pt x="318" y="64"/>
                        <a:pt x="318" y="64"/>
                        <a:pt x="318" y="64"/>
                      </a:cubicBezTo>
                      <a:cubicBezTo>
                        <a:pt x="318" y="71"/>
                        <a:pt x="318" y="64"/>
                        <a:pt x="325" y="71"/>
                      </a:cubicBezTo>
                      <a:lnTo>
                        <a:pt x="325" y="64"/>
                      </a:lnTo>
                      <a:cubicBezTo>
                        <a:pt x="325" y="64"/>
                        <a:pt x="325" y="64"/>
                        <a:pt x="325" y="71"/>
                      </a:cubicBezTo>
                      <a:cubicBezTo>
                        <a:pt x="325" y="64"/>
                        <a:pt x="325" y="64"/>
                        <a:pt x="332" y="64"/>
                      </a:cubicBezTo>
                      <a:cubicBezTo>
                        <a:pt x="332" y="64"/>
                        <a:pt x="332" y="71"/>
                        <a:pt x="339" y="71"/>
                      </a:cubicBezTo>
                      <a:cubicBezTo>
                        <a:pt x="332" y="71"/>
                        <a:pt x="332" y="71"/>
                        <a:pt x="332" y="71"/>
                      </a:cubicBezTo>
                      <a:close/>
                      <a:moveTo>
                        <a:pt x="311" y="71"/>
                      </a:moveTo>
                      <a:lnTo>
                        <a:pt x="311" y="71"/>
                      </a:lnTo>
                      <a:cubicBezTo>
                        <a:pt x="318" y="71"/>
                        <a:pt x="318" y="71"/>
                        <a:pt x="318" y="71"/>
                      </a:cubicBezTo>
                      <a:lnTo>
                        <a:pt x="318" y="78"/>
                      </a:lnTo>
                      <a:cubicBezTo>
                        <a:pt x="311" y="78"/>
                        <a:pt x="311" y="78"/>
                        <a:pt x="311" y="78"/>
                      </a:cubicBezTo>
                      <a:cubicBezTo>
                        <a:pt x="311" y="85"/>
                        <a:pt x="311" y="85"/>
                        <a:pt x="311" y="85"/>
                      </a:cubicBezTo>
                      <a:cubicBezTo>
                        <a:pt x="304" y="85"/>
                        <a:pt x="304" y="85"/>
                        <a:pt x="304" y="85"/>
                      </a:cubicBezTo>
                      <a:cubicBezTo>
                        <a:pt x="304" y="85"/>
                        <a:pt x="304" y="85"/>
                        <a:pt x="311" y="85"/>
                      </a:cubicBezTo>
                      <a:cubicBezTo>
                        <a:pt x="304" y="85"/>
                        <a:pt x="304" y="78"/>
                        <a:pt x="304" y="78"/>
                      </a:cubicBezTo>
                      <a:lnTo>
                        <a:pt x="304" y="85"/>
                      </a:lnTo>
                      <a:cubicBezTo>
                        <a:pt x="297" y="85"/>
                        <a:pt x="297" y="78"/>
                        <a:pt x="297" y="78"/>
                      </a:cubicBezTo>
                      <a:cubicBezTo>
                        <a:pt x="304" y="78"/>
                        <a:pt x="304" y="78"/>
                        <a:pt x="304" y="78"/>
                      </a:cubicBezTo>
                      <a:cubicBezTo>
                        <a:pt x="304" y="78"/>
                        <a:pt x="304" y="78"/>
                        <a:pt x="297" y="78"/>
                      </a:cubicBezTo>
                      <a:cubicBezTo>
                        <a:pt x="297" y="78"/>
                        <a:pt x="297" y="78"/>
                        <a:pt x="297" y="71"/>
                      </a:cubicBezTo>
                      <a:cubicBezTo>
                        <a:pt x="297" y="71"/>
                        <a:pt x="297" y="71"/>
                        <a:pt x="290" y="71"/>
                      </a:cubicBezTo>
                      <a:cubicBezTo>
                        <a:pt x="290" y="71"/>
                        <a:pt x="290" y="71"/>
                        <a:pt x="297" y="71"/>
                      </a:cubicBezTo>
                      <a:cubicBezTo>
                        <a:pt x="297" y="71"/>
                        <a:pt x="297" y="71"/>
                        <a:pt x="304" y="71"/>
                      </a:cubicBezTo>
                      <a:lnTo>
                        <a:pt x="311" y="71"/>
                      </a:lnTo>
                      <a:close/>
                      <a:moveTo>
                        <a:pt x="262" y="205"/>
                      </a:moveTo>
                      <a:lnTo>
                        <a:pt x="262" y="205"/>
                      </a:lnTo>
                      <a:lnTo>
                        <a:pt x="269" y="205"/>
                      </a:lnTo>
                      <a:cubicBezTo>
                        <a:pt x="262" y="205"/>
                        <a:pt x="262" y="205"/>
                        <a:pt x="262" y="205"/>
                      </a:cubicBezTo>
                      <a:cubicBezTo>
                        <a:pt x="255" y="205"/>
                        <a:pt x="255" y="205"/>
                        <a:pt x="255" y="205"/>
                      </a:cubicBezTo>
                      <a:cubicBezTo>
                        <a:pt x="255" y="205"/>
                        <a:pt x="255" y="205"/>
                        <a:pt x="248" y="205"/>
                      </a:cubicBezTo>
                      <a:cubicBezTo>
                        <a:pt x="255" y="205"/>
                        <a:pt x="255" y="205"/>
                        <a:pt x="255" y="205"/>
                      </a:cubicBezTo>
                      <a:lnTo>
                        <a:pt x="255" y="198"/>
                      </a:lnTo>
                      <a:lnTo>
                        <a:pt x="255" y="205"/>
                      </a:lnTo>
                      <a:cubicBezTo>
                        <a:pt x="255" y="198"/>
                        <a:pt x="248" y="198"/>
                        <a:pt x="248" y="198"/>
                      </a:cubicBezTo>
                      <a:lnTo>
                        <a:pt x="255" y="198"/>
                      </a:lnTo>
                      <a:cubicBezTo>
                        <a:pt x="255" y="191"/>
                        <a:pt x="255" y="191"/>
                        <a:pt x="255" y="191"/>
                      </a:cubicBezTo>
                      <a:cubicBezTo>
                        <a:pt x="255" y="191"/>
                        <a:pt x="255" y="191"/>
                        <a:pt x="248" y="191"/>
                      </a:cubicBezTo>
                      <a:lnTo>
                        <a:pt x="248" y="184"/>
                      </a:lnTo>
                      <a:cubicBezTo>
                        <a:pt x="248" y="177"/>
                        <a:pt x="248" y="177"/>
                        <a:pt x="248" y="177"/>
                      </a:cubicBezTo>
                      <a:lnTo>
                        <a:pt x="255" y="177"/>
                      </a:lnTo>
                      <a:lnTo>
                        <a:pt x="248" y="177"/>
                      </a:lnTo>
                      <a:cubicBezTo>
                        <a:pt x="255" y="177"/>
                        <a:pt x="255" y="177"/>
                        <a:pt x="255" y="177"/>
                      </a:cubicBezTo>
                      <a:cubicBezTo>
                        <a:pt x="255" y="184"/>
                        <a:pt x="255" y="184"/>
                        <a:pt x="255" y="184"/>
                      </a:cubicBezTo>
                      <a:cubicBezTo>
                        <a:pt x="255" y="191"/>
                        <a:pt x="255" y="191"/>
                        <a:pt x="255" y="191"/>
                      </a:cubicBezTo>
                      <a:cubicBezTo>
                        <a:pt x="262" y="191"/>
                        <a:pt x="262" y="191"/>
                        <a:pt x="262" y="191"/>
                      </a:cubicBezTo>
                      <a:cubicBezTo>
                        <a:pt x="262" y="198"/>
                        <a:pt x="262" y="198"/>
                        <a:pt x="262" y="198"/>
                      </a:cubicBezTo>
                      <a:lnTo>
                        <a:pt x="269" y="198"/>
                      </a:lnTo>
                      <a:cubicBezTo>
                        <a:pt x="269" y="198"/>
                        <a:pt x="262" y="198"/>
                        <a:pt x="262" y="205"/>
                      </a:cubicBezTo>
                      <a:close/>
                      <a:moveTo>
                        <a:pt x="248" y="184"/>
                      </a:moveTo>
                      <a:lnTo>
                        <a:pt x="248" y="184"/>
                      </a:lnTo>
                      <a:close/>
                      <a:moveTo>
                        <a:pt x="248" y="191"/>
                      </a:moveTo>
                      <a:lnTo>
                        <a:pt x="248" y="191"/>
                      </a:lnTo>
                      <a:cubicBezTo>
                        <a:pt x="248" y="191"/>
                        <a:pt x="248" y="191"/>
                        <a:pt x="240" y="191"/>
                      </a:cubicBezTo>
                      <a:cubicBezTo>
                        <a:pt x="248" y="191"/>
                        <a:pt x="248" y="198"/>
                        <a:pt x="248" y="198"/>
                      </a:cubicBezTo>
                      <a:cubicBezTo>
                        <a:pt x="240" y="198"/>
                        <a:pt x="240" y="198"/>
                        <a:pt x="240" y="198"/>
                      </a:cubicBezTo>
                      <a:cubicBezTo>
                        <a:pt x="233" y="198"/>
                        <a:pt x="233" y="205"/>
                        <a:pt x="233" y="205"/>
                      </a:cubicBezTo>
                      <a:cubicBezTo>
                        <a:pt x="233" y="198"/>
                        <a:pt x="233" y="198"/>
                        <a:pt x="233" y="198"/>
                      </a:cubicBezTo>
                      <a:cubicBezTo>
                        <a:pt x="233" y="198"/>
                        <a:pt x="233" y="198"/>
                        <a:pt x="240" y="198"/>
                      </a:cubicBezTo>
                      <a:cubicBezTo>
                        <a:pt x="233" y="198"/>
                        <a:pt x="233" y="198"/>
                        <a:pt x="233" y="191"/>
                      </a:cubicBezTo>
                      <a:cubicBezTo>
                        <a:pt x="233" y="191"/>
                        <a:pt x="233" y="191"/>
                        <a:pt x="240" y="191"/>
                      </a:cubicBezTo>
                      <a:cubicBezTo>
                        <a:pt x="240" y="191"/>
                        <a:pt x="240" y="191"/>
                        <a:pt x="240" y="184"/>
                      </a:cubicBezTo>
                      <a:cubicBezTo>
                        <a:pt x="240" y="191"/>
                        <a:pt x="240" y="191"/>
                        <a:pt x="240" y="191"/>
                      </a:cubicBezTo>
                      <a:cubicBezTo>
                        <a:pt x="240" y="191"/>
                        <a:pt x="248" y="184"/>
                        <a:pt x="248" y="191"/>
                      </a:cubicBezTo>
                      <a:close/>
                      <a:moveTo>
                        <a:pt x="233" y="269"/>
                      </a:moveTo>
                      <a:lnTo>
                        <a:pt x="233" y="269"/>
                      </a:lnTo>
                      <a:lnTo>
                        <a:pt x="233" y="262"/>
                      </a:lnTo>
                      <a:lnTo>
                        <a:pt x="240" y="262"/>
                      </a:lnTo>
                      <a:lnTo>
                        <a:pt x="248" y="254"/>
                      </a:lnTo>
                      <a:lnTo>
                        <a:pt x="255" y="254"/>
                      </a:lnTo>
                      <a:cubicBezTo>
                        <a:pt x="255" y="254"/>
                        <a:pt x="255" y="254"/>
                        <a:pt x="262" y="254"/>
                      </a:cubicBezTo>
                      <a:lnTo>
                        <a:pt x="269" y="254"/>
                      </a:lnTo>
                      <a:cubicBezTo>
                        <a:pt x="269" y="254"/>
                        <a:pt x="269" y="254"/>
                        <a:pt x="269" y="247"/>
                      </a:cubicBezTo>
                      <a:cubicBezTo>
                        <a:pt x="276" y="247"/>
                        <a:pt x="276" y="254"/>
                        <a:pt x="276" y="254"/>
                      </a:cubicBezTo>
                      <a:lnTo>
                        <a:pt x="276" y="247"/>
                      </a:lnTo>
                      <a:cubicBezTo>
                        <a:pt x="283" y="247"/>
                        <a:pt x="283" y="247"/>
                        <a:pt x="283" y="247"/>
                      </a:cubicBezTo>
                      <a:lnTo>
                        <a:pt x="283" y="254"/>
                      </a:lnTo>
                      <a:lnTo>
                        <a:pt x="290" y="247"/>
                      </a:lnTo>
                      <a:cubicBezTo>
                        <a:pt x="290" y="247"/>
                        <a:pt x="290" y="247"/>
                        <a:pt x="290" y="254"/>
                      </a:cubicBezTo>
                      <a:cubicBezTo>
                        <a:pt x="290" y="247"/>
                        <a:pt x="290" y="247"/>
                        <a:pt x="290" y="247"/>
                      </a:cubicBezTo>
                      <a:cubicBezTo>
                        <a:pt x="290" y="254"/>
                        <a:pt x="290" y="254"/>
                        <a:pt x="290" y="254"/>
                      </a:cubicBezTo>
                      <a:lnTo>
                        <a:pt x="290" y="262"/>
                      </a:lnTo>
                      <a:cubicBezTo>
                        <a:pt x="297" y="262"/>
                        <a:pt x="297" y="262"/>
                        <a:pt x="297" y="262"/>
                      </a:cubicBezTo>
                      <a:cubicBezTo>
                        <a:pt x="297" y="262"/>
                        <a:pt x="297" y="262"/>
                        <a:pt x="304" y="262"/>
                      </a:cubicBezTo>
                      <a:cubicBezTo>
                        <a:pt x="304" y="269"/>
                        <a:pt x="304" y="269"/>
                        <a:pt x="304" y="269"/>
                      </a:cubicBezTo>
                      <a:lnTo>
                        <a:pt x="311" y="269"/>
                      </a:lnTo>
                      <a:lnTo>
                        <a:pt x="318" y="269"/>
                      </a:lnTo>
                      <a:cubicBezTo>
                        <a:pt x="318" y="262"/>
                        <a:pt x="318" y="262"/>
                        <a:pt x="325" y="262"/>
                      </a:cubicBezTo>
                      <a:lnTo>
                        <a:pt x="325" y="269"/>
                      </a:lnTo>
                      <a:cubicBezTo>
                        <a:pt x="332" y="269"/>
                        <a:pt x="332" y="269"/>
                        <a:pt x="332" y="269"/>
                      </a:cubicBezTo>
                      <a:lnTo>
                        <a:pt x="339" y="269"/>
                      </a:lnTo>
                      <a:cubicBezTo>
                        <a:pt x="339" y="269"/>
                        <a:pt x="339" y="269"/>
                        <a:pt x="346" y="269"/>
                      </a:cubicBezTo>
                      <a:cubicBezTo>
                        <a:pt x="353" y="269"/>
                        <a:pt x="353" y="269"/>
                        <a:pt x="353" y="269"/>
                      </a:cubicBezTo>
                      <a:cubicBezTo>
                        <a:pt x="353" y="269"/>
                        <a:pt x="353" y="269"/>
                        <a:pt x="361" y="276"/>
                      </a:cubicBezTo>
                      <a:cubicBezTo>
                        <a:pt x="353" y="276"/>
                        <a:pt x="353" y="276"/>
                        <a:pt x="353" y="276"/>
                      </a:cubicBezTo>
                      <a:cubicBezTo>
                        <a:pt x="353" y="283"/>
                        <a:pt x="353" y="283"/>
                        <a:pt x="353" y="283"/>
                      </a:cubicBezTo>
                      <a:lnTo>
                        <a:pt x="361" y="290"/>
                      </a:lnTo>
                      <a:lnTo>
                        <a:pt x="361" y="297"/>
                      </a:lnTo>
                      <a:cubicBezTo>
                        <a:pt x="368" y="297"/>
                        <a:pt x="361" y="304"/>
                        <a:pt x="368" y="304"/>
                      </a:cubicBezTo>
                      <a:cubicBezTo>
                        <a:pt x="368" y="311"/>
                        <a:pt x="368" y="311"/>
                        <a:pt x="375" y="318"/>
                      </a:cubicBezTo>
                      <a:lnTo>
                        <a:pt x="375" y="311"/>
                      </a:lnTo>
                      <a:lnTo>
                        <a:pt x="375" y="318"/>
                      </a:lnTo>
                      <a:cubicBezTo>
                        <a:pt x="375" y="318"/>
                        <a:pt x="375" y="318"/>
                        <a:pt x="382" y="318"/>
                      </a:cubicBezTo>
                      <a:lnTo>
                        <a:pt x="382" y="325"/>
                      </a:lnTo>
                      <a:cubicBezTo>
                        <a:pt x="389" y="325"/>
                        <a:pt x="389" y="325"/>
                        <a:pt x="389" y="325"/>
                      </a:cubicBezTo>
                      <a:cubicBezTo>
                        <a:pt x="396" y="325"/>
                        <a:pt x="396" y="325"/>
                        <a:pt x="396" y="325"/>
                      </a:cubicBezTo>
                      <a:lnTo>
                        <a:pt x="403" y="325"/>
                      </a:lnTo>
                      <a:cubicBezTo>
                        <a:pt x="403" y="325"/>
                        <a:pt x="403" y="325"/>
                        <a:pt x="403" y="332"/>
                      </a:cubicBezTo>
                      <a:lnTo>
                        <a:pt x="396" y="332"/>
                      </a:lnTo>
                      <a:cubicBezTo>
                        <a:pt x="396" y="332"/>
                        <a:pt x="396" y="332"/>
                        <a:pt x="396" y="339"/>
                      </a:cubicBezTo>
                      <a:cubicBezTo>
                        <a:pt x="396" y="347"/>
                        <a:pt x="396" y="347"/>
                        <a:pt x="389" y="347"/>
                      </a:cubicBezTo>
                      <a:cubicBezTo>
                        <a:pt x="389" y="347"/>
                        <a:pt x="389" y="347"/>
                        <a:pt x="389" y="354"/>
                      </a:cubicBezTo>
                      <a:lnTo>
                        <a:pt x="382" y="354"/>
                      </a:lnTo>
                      <a:cubicBezTo>
                        <a:pt x="382" y="361"/>
                        <a:pt x="375" y="361"/>
                        <a:pt x="375" y="361"/>
                      </a:cubicBezTo>
                      <a:cubicBezTo>
                        <a:pt x="375" y="368"/>
                        <a:pt x="375" y="368"/>
                        <a:pt x="375" y="368"/>
                      </a:cubicBezTo>
                      <a:lnTo>
                        <a:pt x="368" y="368"/>
                      </a:lnTo>
                      <a:lnTo>
                        <a:pt x="368" y="375"/>
                      </a:lnTo>
                      <a:cubicBezTo>
                        <a:pt x="368" y="375"/>
                        <a:pt x="368" y="375"/>
                        <a:pt x="368" y="382"/>
                      </a:cubicBezTo>
                      <a:cubicBezTo>
                        <a:pt x="375" y="389"/>
                        <a:pt x="375" y="389"/>
                        <a:pt x="375" y="389"/>
                      </a:cubicBezTo>
                      <a:cubicBezTo>
                        <a:pt x="375" y="396"/>
                        <a:pt x="375" y="396"/>
                        <a:pt x="375" y="396"/>
                      </a:cubicBezTo>
                      <a:lnTo>
                        <a:pt x="375" y="403"/>
                      </a:lnTo>
                      <a:cubicBezTo>
                        <a:pt x="375" y="403"/>
                        <a:pt x="375" y="403"/>
                        <a:pt x="368" y="403"/>
                      </a:cubicBezTo>
                      <a:cubicBezTo>
                        <a:pt x="361" y="410"/>
                        <a:pt x="361" y="410"/>
                        <a:pt x="361" y="410"/>
                      </a:cubicBezTo>
                      <a:lnTo>
                        <a:pt x="361" y="417"/>
                      </a:lnTo>
                      <a:lnTo>
                        <a:pt x="361" y="424"/>
                      </a:lnTo>
                      <a:cubicBezTo>
                        <a:pt x="361" y="424"/>
                        <a:pt x="353" y="424"/>
                        <a:pt x="353" y="431"/>
                      </a:cubicBezTo>
                      <a:lnTo>
                        <a:pt x="353" y="438"/>
                      </a:lnTo>
                      <a:lnTo>
                        <a:pt x="346" y="438"/>
                      </a:lnTo>
                      <a:cubicBezTo>
                        <a:pt x="346" y="445"/>
                        <a:pt x="339" y="445"/>
                        <a:pt x="339" y="452"/>
                      </a:cubicBezTo>
                      <a:cubicBezTo>
                        <a:pt x="332" y="452"/>
                        <a:pt x="332" y="452"/>
                        <a:pt x="332" y="452"/>
                      </a:cubicBezTo>
                      <a:cubicBezTo>
                        <a:pt x="325" y="452"/>
                        <a:pt x="325" y="452"/>
                        <a:pt x="325" y="452"/>
                      </a:cubicBezTo>
                      <a:lnTo>
                        <a:pt x="318" y="452"/>
                      </a:lnTo>
                      <a:cubicBezTo>
                        <a:pt x="318" y="460"/>
                        <a:pt x="318" y="452"/>
                        <a:pt x="318" y="452"/>
                      </a:cubicBezTo>
                      <a:cubicBezTo>
                        <a:pt x="318" y="460"/>
                        <a:pt x="318" y="460"/>
                        <a:pt x="318" y="460"/>
                      </a:cubicBezTo>
                      <a:cubicBezTo>
                        <a:pt x="311" y="460"/>
                        <a:pt x="311" y="452"/>
                        <a:pt x="311" y="452"/>
                      </a:cubicBezTo>
                      <a:cubicBezTo>
                        <a:pt x="311" y="445"/>
                        <a:pt x="311" y="445"/>
                        <a:pt x="311" y="445"/>
                      </a:cubicBezTo>
                      <a:cubicBezTo>
                        <a:pt x="311" y="445"/>
                        <a:pt x="311" y="438"/>
                        <a:pt x="304" y="438"/>
                      </a:cubicBezTo>
                      <a:cubicBezTo>
                        <a:pt x="304" y="431"/>
                        <a:pt x="304" y="431"/>
                        <a:pt x="304" y="431"/>
                      </a:cubicBezTo>
                      <a:cubicBezTo>
                        <a:pt x="304" y="431"/>
                        <a:pt x="304" y="431"/>
                        <a:pt x="304" y="424"/>
                      </a:cubicBezTo>
                      <a:cubicBezTo>
                        <a:pt x="304" y="417"/>
                        <a:pt x="297" y="417"/>
                        <a:pt x="297" y="417"/>
                      </a:cubicBezTo>
                      <a:lnTo>
                        <a:pt x="297" y="410"/>
                      </a:lnTo>
                      <a:cubicBezTo>
                        <a:pt x="297" y="403"/>
                        <a:pt x="297" y="403"/>
                        <a:pt x="297" y="403"/>
                      </a:cubicBezTo>
                      <a:lnTo>
                        <a:pt x="297" y="396"/>
                      </a:lnTo>
                      <a:cubicBezTo>
                        <a:pt x="297" y="389"/>
                        <a:pt x="297" y="389"/>
                        <a:pt x="297" y="389"/>
                      </a:cubicBezTo>
                      <a:cubicBezTo>
                        <a:pt x="297" y="382"/>
                        <a:pt x="297" y="382"/>
                        <a:pt x="297" y="382"/>
                      </a:cubicBezTo>
                      <a:cubicBezTo>
                        <a:pt x="297" y="382"/>
                        <a:pt x="297" y="382"/>
                        <a:pt x="297" y="375"/>
                      </a:cubicBezTo>
                      <a:lnTo>
                        <a:pt x="297" y="368"/>
                      </a:lnTo>
                      <a:cubicBezTo>
                        <a:pt x="290" y="368"/>
                        <a:pt x="290" y="368"/>
                        <a:pt x="290" y="368"/>
                      </a:cubicBezTo>
                      <a:cubicBezTo>
                        <a:pt x="290" y="361"/>
                        <a:pt x="290" y="361"/>
                        <a:pt x="290" y="361"/>
                      </a:cubicBezTo>
                      <a:cubicBezTo>
                        <a:pt x="283" y="361"/>
                        <a:pt x="283" y="361"/>
                        <a:pt x="283" y="361"/>
                      </a:cubicBezTo>
                      <a:cubicBezTo>
                        <a:pt x="290" y="361"/>
                        <a:pt x="290" y="361"/>
                        <a:pt x="290" y="354"/>
                      </a:cubicBezTo>
                      <a:lnTo>
                        <a:pt x="290" y="347"/>
                      </a:lnTo>
                      <a:cubicBezTo>
                        <a:pt x="283" y="347"/>
                        <a:pt x="290" y="347"/>
                        <a:pt x="283" y="347"/>
                      </a:cubicBezTo>
                      <a:cubicBezTo>
                        <a:pt x="283" y="347"/>
                        <a:pt x="276" y="347"/>
                        <a:pt x="276" y="339"/>
                      </a:cubicBezTo>
                      <a:cubicBezTo>
                        <a:pt x="276" y="339"/>
                        <a:pt x="276" y="339"/>
                        <a:pt x="269" y="339"/>
                      </a:cubicBezTo>
                      <a:cubicBezTo>
                        <a:pt x="262" y="339"/>
                        <a:pt x="262" y="339"/>
                        <a:pt x="262" y="339"/>
                      </a:cubicBezTo>
                      <a:lnTo>
                        <a:pt x="255" y="347"/>
                      </a:lnTo>
                      <a:lnTo>
                        <a:pt x="255" y="339"/>
                      </a:lnTo>
                      <a:cubicBezTo>
                        <a:pt x="255" y="339"/>
                        <a:pt x="255" y="339"/>
                        <a:pt x="255" y="347"/>
                      </a:cubicBezTo>
                      <a:cubicBezTo>
                        <a:pt x="255" y="347"/>
                        <a:pt x="255" y="339"/>
                        <a:pt x="248" y="339"/>
                      </a:cubicBezTo>
                      <a:cubicBezTo>
                        <a:pt x="248" y="347"/>
                        <a:pt x="248" y="347"/>
                        <a:pt x="248" y="347"/>
                      </a:cubicBezTo>
                      <a:cubicBezTo>
                        <a:pt x="240" y="347"/>
                        <a:pt x="240" y="347"/>
                        <a:pt x="240" y="347"/>
                      </a:cubicBezTo>
                      <a:cubicBezTo>
                        <a:pt x="233" y="339"/>
                        <a:pt x="233" y="339"/>
                        <a:pt x="233" y="339"/>
                      </a:cubicBezTo>
                      <a:cubicBezTo>
                        <a:pt x="226" y="339"/>
                        <a:pt x="226" y="339"/>
                        <a:pt x="226" y="339"/>
                      </a:cubicBezTo>
                      <a:cubicBezTo>
                        <a:pt x="226" y="332"/>
                        <a:pt x="226" y="332"/>
                        <a:pt x="226" y="332"/>
                      </a:cubicBezTo>
                      <a:cubicBezTo>
                        <a:pt x="226" y="332"/>
                        <a:pt x="219" y="332"/>
                        <a:pt x="219" y="325"/>
                      </a:cubicBezTo>
                      <a:cubicBezTo>
                        <a:pt x="219" y="325"/>
                        <a:pt x="219" y="325"/>
                        <a:pt x="212" y="325"/>
                      </a:cubicBezTo>
                      <a:cubicBezTo>
                        <a:pt x="212" y="318"/>
                        <a:pt x="212" y="318"/>
                        <a:pt x="212" y="318"/>
                      </a:cubicBezTo>
                      <a:cubicBezTo>
                        <a:pt x="219" y="318"/>
                        <a:pt x="219" y="318"/>
                        <a:pt x="219" y="318"/>
                      </a:cubicBezTo>
                      <a:cubicBezTo>
                        <a:pt x="212" y="318"/>
                        <a:pt x="212" y="318"/>
                        <a:pt x="212" y="318"/>
                      </a:cubicBezTo>
                      <a:lnTo>
                        <a:pt x="219" y="311"/>
                      </a:lnTo>
                      <a:lnTo>
                        <a:pt x="219" y="304"/>
                      </a:lnTo>
                      <a:cubicBezTo>
                        <a:pt x="219" y="304"/>
                        <a:pt x="219" y="297"/>
                        <a:pt x="212" y="297"/>
                      </a:cubicBezTo>
                      <a:cubicBezTo>
                        <a:pt x="219" y="297"/>
                        <a:pt x="219" y="297"/>
                        <a:pt x="219" y="297"/>
                      </a:cubicBezTo>
                      <a:cubicBezTo>
                        <a:pt x="219" y="290"/>
                        <a:pt x="219" y="290"/>
                        <a:pt x="219" y="290"/>
                      </a:cubicBezTo>
                      <a:cubicBezTo>
                        <a:pt x="219" y="283"/>
                        <a:pt x="219" y="283"/>
                        <a:pt x="219" y="283"/>
                      </a:cubicBezTo>
                      <a:lnTo>
                        <a:pt x="226" y="283"/>
                      </a:lnTo>
                      <a:lnTo>
                        <a:pt x="226" y="276"/>
                      </a:lnTo>
                      <a:cubicBezTo>
                        <a:pt x="233" y="276"/>
                        <a:pt x="233" y="276"/>
                        <a:pt x="233" y="276"/>
                      </a:cubicBezTo>
                      <a:cubicBezTo>
                        <a:pt x="233" y="269"/>
                        <a:pt x="233" y="269"/>
                        <a:pt x="233" y="269"/>
                      </a:cubicBezTo>
                      <a:close/>
                      <a:moveTo>
                        <a:pt x="219" y="149"/>
                      </a:moveTo>
                      <a:lnTo>
                        <a:pt x="219" y="149"/>
                      </a:lnTo>
                      <a:cubicBezTo>
                        <a:pt x="219" y="149"/>
                        <a:pt x="219" y="149"/>
                        <a:pt x="219" y="156"/>
                      </a:cubicBezTo>
                      <a:cubicBezTo>
                        <a:pt x="212" y="156"/>
                        <a:pt x="212" y="156"/>
                        <a:pt x="212" y="156"/>
                      </a:cubicBezTo>
                      <a:lnTo>
                        <a:pt x="205" y="156"/>
                      </a:lnTo>
                      <a:lnTo>
                        <a:pt x="198" y="156"/>
                      </a:lnTo>
                      <a:cubicBezTo>
                        <a:pt x="198" y="149"/>
                        <a:pt x="205" y="149"/>
                        <a:pt x="205" y="149"/>
                      </a:cubicBezTo>
                      <a:cubicBezTo>
                        <a:pt x="198" y="149"/>
                        <a:pt x="198" y="149"/>
                        <a:pt x="198" y="149"/>
                      </a:cubicBezTo>
                      <a:cubicBezTo>
                        <a:pt x="198" y="149"/>
                        <a:pt x="198" y="149"/>
                        <a:pt x="205" y="149"/>
                      </a:cubicBezTo>
                      <a:cubicBezTo>
                        <a:pt x="198" y="149"/>
                        <a:pt x="198" y="149"/>
                        <a:pt x="198" y="141"/>
                      </a:cubicBezTo>
                      <a:cubicBezTo>
                        <a:pt x="198" y="141"/>
                        <a:pt x="198" y="149"/>
                        <a:pt x="198" y="141"/>
                      </a:cubicBezTo>
                      <a:lnTo>
                        <a:pt x="205" y="141"/>
                      </a:lnTo>
                      <a:cubicBezTo>
                        <a:pt x="205" y="149"/>
                        <a:pt x="205" y="149"/>
                        <a:pt x="205" y="149"/>
                      </a:cubicBezTo>
                      <a:cubicBezTo>
                        <a:pt x="205" y="141"/>
                        <a:pt x="205" y="141"/>
                        <a:pt x="205" y="141"/>
                      </a:cubicBezTo>
                      <a:lnTo>
                        <a:pt x="212" y="141"/>
                      </a:lnTo>
                      <a:cubicBezTo>
                        <a:pt x="212" y="141"/>
                        <a:pt x="212" y="141"/>
                        <a:pt x="219" y="141"/>
                      </a:cubicBezTo>
                      <a:lnTo>
                        <a:pt x="226" y="141"/>
                      </a:lnTo>
                      <a:cubicBezTo>
                        <a:pt x="226" y="149"/>
                        <a:pt x="226" y="149"/>
                        <a:pt x="226" y="149"/>
                      </a:cubicBezTo>
                      <a:cubicBezTo>
                        <a:pt x="226" y="149"/>
                        <a:pt x="226" y="149"/>
                        <a:pt x="219" y="149"/>
                      </a:cubicBezTo>
                      <a:close/>
                      <a:moveTo>
                        <a:pt x="283" y="347"/>
                      </a:moveTo>
                      <a:lnTo>
                        <a:pt x="283" y="347"/>
                      </a:lnTo>
                      <a:close/>
                      <a:moveTo>
                        <a:pt x="382" y="417"/>
                      </a:moveTo>
                      <a:lnTo>
                        <a:pt x="382" y="417"/>
                      </a:lnTo>
                      <a:lnTo>
                        <a:pt x="382" y="410"/>
                      </a:lnTo>
                      <a:cubicBezTo>
                        <a:pt x="382" y="410"/>
                        <a:pt x="382" y="410"/>
                        <a:pt x="382" y="403"/>
                      </a:cubicBezTo>
                      <a:cubicBezTo>
                        <a:pt x="389" y="403"/>
                        <a:pt x="389" y="403"/>
                        <a:pt x="389" y="403"/>
                      </a:cubicBezTo>
                      <a:cubicBezTo>
                        <a:pt x="389" y="396"/>
                        <a:pt x="389" y="396"/>
                        <a:pt x="389" y="396"/>
                      </a:cubicBezTo>
                      <a:cubicBezTo>
                        <a:pt x="389" y="396"/>
                        <a:pt x="389" y="396"/>
                        <a:pt x="396" y="396"/>
                      </a:cubicBezTo>
                      <a:cubicBezTo>
                        <a:pt x="396" y="396"/>
                        <a:pt x="396" y="396"/>
                        <a:pt x="396" y="389"/>
                      </a:cubicBezTo>
                      <a:cubicBezTo>
                        <a:pt x="396" y="389"/>
                        <a:pt x="396" y="389"/>
                        <a:pt x="396" y="396"/>
                      </a:cubicBezTo>
                      <a:cubicBezTo>
                        <a:pt x="403" y="396"/>
                        <a:pt x="396" y="396"/>
                        <a:pt x="403" y="396"/>
                      </a:cubicBezTo>
                      <a:cubicBezTo>
                        <a:pt x="403" y="396"/>
                        <a:pt x="403" y="396"/>
                        <a:pt x="403" y="403"/>
                      </a:cubicBezTo>
                      <a:cubicBezTo>
                        <a:pt x="396" y="403"/>
                        <a:pt x="396" y="403"/>
                        <a:pt x="396" y="403"/>
                      </a:cubicBezTo>
                      <a:lnTo>
                        <a:pt x="396" y="410"/>
                      </a:lnTo>
                      <a:cubicBezTo>
                        <a:pt x="396" y="410"/>
                        <a:pt x="396" y="417"/>
                        <a:pt x="396" y="424"/>
                      </a:cubicBezTo>
                      <a:cubicBezTo>
                        <a:pt x="396" y="424"/>
                        <a:pt x="389" y="424"/>
                        <a:pt x="389" y="431"/>
                      </a:cubicBezTo>
                      <a:cubicBezTo>
                        <a:pt x="382" y="431"/>
                        <a:pt x="382" y="431"/>
                        <a:pt x="382" y="424"/>
                      </a:cubicBezTo>
                      <a:cubicBezTo>
                        <a:pt x="382" y="424"/>
                        <a:pt x="382" y="424"/>
                        <a:pt x="382" y="417"/>
                      </a:cubicBezTo>
                      <a:close/>
                      <a:moveTo>
                        <a:pt x="353" y="254"/>
                      </a:moveTo>
                      <a:lnTo>
                        <a:pt x="353" y="254"/>
                      </a:lnTo>
                      <a:close/>
                      <a:moveTo>
                        <a:pt x="332" y="254"/>
                      </a:moveTo>
                      <a:lnTo>
                        <a:pt x="332" y="254"/>
                      </a:lnTo>
                      <a:cubicBezTo>
                        <a:pt x="325" y="254"/>
                        <a:pt x="325" y="254"/>
                        <a:pt x="325" y="254"/>
                      </a:cubicBezTo>
                      <a:cubicBezTo>
                        <a:pt x="332" y="254"/>
                        <a:pt x="332" y="254"/>
                        <a:pt x="332" y="254"/>
                      </a:cubicBezTo>
                      <a:close/>
                      <a:moveTo>
                        <a:pt x="304" y="247"/>
                      </a:moveTo>
                      <a:lnTo>
                        <a:pt x="304" y="247"/>
                      </a:lnTo>
                      <a:lnTo>
                        <a:pt x="304" y="254"/>
                      </a:lnTo>
                      <a:cubicBezTo>
                        <a:pt x="304" y="247"/>
                        <a:pt x="297" y="247"/>
                        <a:pt x="297" y="247"/>
                      </a:cubicBezTo>
                      <a:lnTo>
                        <a:pt x="304" y="247"/>
                      </a:lnTo>
                      <a:close/>
                      <a:moveTo>
                        <a:pt x="290" y="240"/>
                      </a:moveTo>
                      <a:lnTo>
                        <a:pt x="290" y="240"/>
                      </a:lnTo>
                      <a:cubicBezTo>
                        <a:pt x="283" y="240"/>
                        <a:pt x="283" y="247"/>
                        <a:pt x="283" y="247"/>
                      </a:cubicBezTo>
                      <a:cubicBezTo>
                        <a:pt x="283" y="240"/>
                        <a:pt x="283" y="240"/>
                        <a:pt x="283" y="240"/>
                      </a:cubicBezTo>
                      <a:cubicBezTo>
                        <a:pt x="283" y="240"/>
                        <a:pt x="283" y="240"/>
                        <a:pt x="290" y="240"/>
                      </a:cubicBezTo>
                      <a:close/>
                      <a:moveTo>
                        <a:pt x="290" y="233"/>
                      </a:moveTo>
                      <a:lnTo>
                        <a:pt x="290" y="233"/>
                      </a:lnTo>
                      <a:cubicBezTo>
                        <a:pt x="283" y="233"/>
                        <a:pt x="283" y="233"/>
                        <a:pt x="283" y="233"/>
                      </a:cubicBezTo>
                      <a:lnTo>
                        <a:pt x="290" y="233"/>
                      </a:lnTo>
                      <a:close/>
                      <a:moveTo>
                        <a:pt x="205" y="106"/>
                      </a:moveTo>
                      <a:lnTo>
                        <a:pt x="205" y="106"/>
                      </a:lnTo>
                      <a:lnTo>
                        <a:pt x="198" y="106"/>
                      </a:lnTo>
                      <a:cubicBezTo>
                        <a:pt x="198" y="106"/>
                        <a:pt x="198" y="106"/>
                        <a:pt x="198" y="99"/>
                      </a:cubicBezTo>
                      <a:cubicBezTo>
                        <a:pt x="198" y="99"/>
                        <a:pt x="198" y="99"/>
                        <a:pt x="205" y="99"/>
                      </a:cubicBezTo>
                      <a:cubicBezTo>
                        <a:pt x="205" y="99"/>
                        <a:pt x="198" y="99"/>
                        <a:pt x="198" y="106"/>
                      </a:cubicBezTo>
                      <a:cubicBezTo>
                        <a:pt x="205" y="106"/>
                        <a:pt x="205" y="106"/>
                        <a:pt x="205" y="106"/>
                      </a:cubicBezTo>
                      <a:close/>
                      <a:moveTo>
                        <a:pt x="198" y="99"/>
                      </a:moveTo>
                      <a:lnTo>
                        <a:pt x="198" y="99"/>
                      </a:lnTo>
                      <a:close/>
                      <a:moveTo>
                        <a:pt x="191" y="99"/>
                      </a:moveTo>
                      <a:lnTo>
                        <a:pt x="191" y="99"/>
                      </a:lnTo>
                      <a:lnTo>
                        <a:pt x="198" y="99"/>
                      </a:lnTo>
                      <a:lnTo>
                        <a:pt x="191" y="99"/>
                      </a:lnTo>
                      <a:close/>
                      <a:moveTo>
                        <a:pt x="198" y="92"/>
                      </a:moveTo>
                      <a:lnTo>
                        <a:pt x="198" y="92"/>
                      </a:lnTo>
                      <a:lnTo>
                        <a:pt x="198" y="85"/>
                      </a:lnTo>
                      <a:lnTo>
                        <a:pt x="198" y="92"/>
                      </a:lnTo>
                      <a:close/>
                      <a:moveTo>
                        <a:pt x="198" y="92"/>
                      </a:moveTo>
                      <a:lnTo>
                        <a:pt x="198" y="92"/>
                      </a:lnTo>
                      <a:close/>
                      <a:moveTo>
                        <a:pt x="198" y="92"/>
                      </a:moveTo>
                      <a:lnTo>
                        <a:pt x="198" y="92"/>
                      </a:lnTo>
                      <a:close/>
                      <a:moveTo>
                        <a:pt x="198" y="92"/>
                      </a:moveTo>
                      <a:lnTo>
                        <a:pt x="198" y="92"/>
                      </a:lnTo>
                      <a:close/>
                      <a:moveTo>
                        <a:pt x="198" y="113"/>
                      </a:moveTo>
                      <a:lnTo>
                        <a:pt x="198" y="113"/>
                      </a:lnTo>
                      <a:close/>
                      <a:moveTo>
                        <a:pt x="155" y="177"/>
                      </a:moveTo>
                      <a:lnTo>
                        <a:pt x="155" y="177"/>
                      </a:lnTo>
                      <a:close/>
                      <a:moveTo>
                        <a:pt x="134" y="240"/>
                      </a:moveTo>
                      <a:lnTo>
                        <a:pt x="134" y="240"/>
                      </a:lnTo>
                      <a:cubicBezTo>
                        <a:pt x="134" y="233"/>
                        <a:pt x="134" y="233"/>
                        <a:pt x="134" y="233"/>
                      </a:cubicBezTo>
                      <a:lnTo>
                        <a:pt x="134" y="240"/>
                      </a:lnTo>
                      <a:lnTo>
                        <a:pt x="134" y="233"/>
                      </a:lnTo>
                      <a:cubicBezTo>
                        <a:pt x="127" y="233"/>
                        <a:pt x="127" y="233"/>
                        <a:pt x="127" y="233"/>
                      </a:cubicBezTo>
                      <a:lnTo>
                        <a:pt x="120" y="233"/>
                      </a:lnTo>
                      <a:lnTo>
                        <a:pt x="127" y="233"/>
                      </a:lnTo>
                      <a:cubicBezTo>
                        <a:pt x="127" y="226"/>
                        <a:pt x="127" y="226"/>
                        <a:pt x="127" y="226"/>
                      </a:cubicBezTo>
                      <a:cubicBezTo>
                        <a:pt x="127" y="226"/>
                        <a:pt x="127" y="226"/>
                        <a:pt x="127" y="219"/>
                      </a:cubicBezTo>
                      <a:lnTo>
                        <a:pt x="134" y="219"/>
                      </a:lnTo>
                      <a:cubicBezTo>
                        <a:pt x="134" y="226"/>
                        <a:pt x="127" y="226"/>
                        <a:pt x="127" y="226"/>
                      </a:cubicBezTo>
                      <a:cubicBezTo>
                        <a:pt x="127" y="226"/>
                        <a:pt x="127" y="226"/>
                        <a:pt x="134" y="226"/>
                      </a:cubicBezTo>
                      <a:cubicBezTo>
                        <a:pt x="134" y="226"/>
                        <a:pt x="134" y="233"/>
                        <a:pt x="134" y="226"/>
                      </a:cubicBezTo>
                      <a:cubicBezTo>
                        <a:pt x="134" y="226"/>
                        <a:pt x="134" y="226"/>
                        <a:pt x="141" y="226"/>
                      </a:cubicBezTo>
                      <a:cubicBezTo>
                        <a:pt x="134" y="233"/>
                        <a:pt x="134" y="233"/>
                        <a:pt x="134" y="233"/>
                      </a:cubicBezTo>
                      <a:lnTo>
                        <a:pt x="141" y="233"/>
                      </a:lnTo>
                      <a:cubicBezTo>
                        <a:pt x="141" y="233"/>
                        <a:pt x="141" y="233"/>
                        <a:pt x="134" y="233"/>
                      </a:cubicBezTo>
                      <a:cubicBezTo>
                        <a:pt x="141" y="233"/>
                        <a:pt x="141" y="233"/>
                        <a:pt x="141" y="233"/>
                      </a:cubicBezTo>
                      <a:lnTo>
                        <a:pt x="141" y="240"/>
                      </a:lnTo>
                      <a:cubicBezTo>
                        <a:pt x="141" y="240"/>
                        <a:pt x="141" y="240"/>
                        <a:pt x="134" y="240"/>
                      </a:cubicBezTo>
                      <a:close/>
                      <a:moveTo>
                        <a:pt x="134" y="396"/>
                      </a:moveTo>
                      <a:lnTo>
                        <a:pt x="134" y="396"/>
                      </a:lnTo>
                      <a:lnTo>
                        <a:pt x="134" y="389"/>
                      </a:lnTo>
                      <a:lnTo>
                        <a:pt x="134" y="396"/>
                      </a:lnTo>
                      <a:close/>
                      <a:moveTo>
                        <a:pt x="134" y="127"/>
                      </a:moveTo>
                      <a:lnTo>
                        <a:pt x="134" y="127"/>
                      </a:lnTo>
                      <a:cubicBezTo>
                        <a:pt x="134" y="134"/>
                        <a:pt x="134" y="134"/>
                        <a:pt x="134" y="134"/>
                      </a:cubicBezTo>
                      <a:cubicBezTo>
                        <a:pt x="134" y="134"/>
                        <a:pt x="134" y="134"/>
                        <a:pt x="134" y="127"/>
                      </a:cubicBezTo>
                      <a:close/>
                      <a:moveTo>
                        <a:pt x="113" y="240"/>
                      </a:moveTo>
                      <a:lnTo>
                        <a:pt x="113" y="240"/>
                      </a:lnTo>
                      <a:lnTo>
                        <a:pt x="120" y="240"/>
                      </a:lnTo>
                      <a:cubicBezTo>
                        <a:pt x="120" y="240"/>
                        <a:pt x="120" y="240"/>
                        <a:pt x="113" y="240"/>
                      </a:cubicBezTo>
                      <a:close/>
                      <a:moveTo>
                        <a:pt x="99" y="325"/>
                      </a:moveTo>
                      <a:lnTo>
                        <a:pt x="99" y="325"/>
                      </a:lnTo>
                      <a:lnTo>
                        <a:pt x="106" y="325"/>
                      </a:lnTo>
                      <a:cubicBezTo>
                        <a:pt x="106" y="325"/>
                        <a:pt x="106" y="325"/>
                        <a:pt x="99" y="325"/>
                      </a:cubicBezTo>
                      <a:close/>
                      <a:moveTo>
                        <a:pt x="99" y="361"/>
                      </a:moveTo>
                      <a:lnTo>
                        <a:pt x="99" y="361"/>
                      </a:lnTo>
                      <a:lnTo>
                        <a:pt x="106" y="361"/>
                      </a:lnTo>
                      <a:cubicBezTo>
                        <a:pt x="99" y="361"/>
                        <a:pt x="106" y="361"/>
                        <a:pt x="99" y="361"/>
                      </a:cubicBezTo>
                      <a:close/>
                      <a:moveTo>
                        <a:pt x="92" y="325"/>
                      </a:moveTo>
                      <a:lnTo>
                        <a:pt x="92" y="325"/>
                      </a:lnTo>
                      <a:cubicBezTo>
                        <a:pt x="92" y="325"/>
                        <a:pt x="92" y="325"/>
                        <a:pt x="85" y="325"/>
                      </a:cubicBezTo>
                      <a:cubicBezTo>
                        <a:pt x="85" y="325"/>
                        <a:pt x="85" y="325"/>
                        <a:pt x="78" y="325"/>
                      </a:cubicBezTo>
                      <a:cubicBezTo>
                        <a:pt x="85" y="325"/>
                        <a:pt x="85" y="325"/>
                        <a:pt x="85" y="325"/>
                      </a:cubicBezTo>
                      <a:lnTo>
                        <a:pt x="92" y="325"/>
                      </a:lnTo>
                      <a:lnTo>
                        <a:pt x="99" y="325"/>
                      </a:lnTo>
                      <a:cubicBezTo>
                        <a:pt x="92" y="325"/>
                        <a:pt x="92" y="325"/>
                        <a:pt x="92" y="325"/>
                      </a:cubicBezTo>
                      <a:close/>
                      <a:moveTo>
                        <a:pt x="78" y="276"/>
                      </a:moveTo>
                      <a:lnTo>
                        <a:pt x="78" y="276"/>
                      </a:lnTo>
                      <a:close/>
                      <a:moveTo>
                        <a:pt x="78" y="276"/>
                      </a:moveTo>
                      <a:lnTo>
                        <a:pt x="78" y="276"/>
                      </a:lnTo>
                      <a:close/>
                      <a:moveTo>
                        <a:pt x="78" y="276"/>
                      </a:moveTo>
                      <a:lnTo>
                        <a:pt x="78" y="276"/>
                      </a:lnTo>
                      <a:close/>
                      <a:moveTo>
                        <a:pt x="71" y="325"/>
                      </a:moveTo>
                      <a:lnTo>
                        <a:pt x="71" y="325"/>
                      </a:lnTo>
                      <a:cubicBezTo>
                        <a:pt x="71" y="325"/>
                        <a:pt x="71" y="325"/>
                        <a:pt x="78" y="325"/>
                      </a:cubicBezTo>
                      <a:cubicBezTo>
                        <a:pt x="71" y="325"/>
                        <a:pt x="71" y="325"/>
                        <a:pt x="71" y="325"/>
                      </a:cubicBezTo>
                      <a:close/>
                      <a:moveTo>
                        <a:pt x="481" y="332"/>
                      </a:moveTo>
                      <a:lnTo>
                        <a:pt x="481" y="332"/>
                      </a:lnTo>
                      <a:lnTo>
                        <a:pt x="488" y="332"/>
                      </a:lnTo>
                      <a:lnTo>
                        <a:pt x="488" y="339"/>
                      </a:lnTo>
                      <a:cubicBezTo>
                        <a:pt x="488" y="339"/>
                        <a:pt x="488" y="339"/>
                        <a:pt x="481" y="339"/>
                      </a:cubicBezTo>
                      <a:lnTo>
                        <a:pt x="481" y="332"/>
                      </a:lnTo>
                      <a:close/>
                      <a:moveTo>
                        <a:pt x="290" y="177"/>
                      </a:moveTo>
                      <a:lnTo>
                        <a:pt x="290" y="177"/>
                      </a:lnTo>
                      <a:cubicBezTo>
                        <a:pt x="290" y="177"/>
                        <a:pt x="290" y="177"/>
                        <a:pt x="290" y="184"/>
                      </a:cubicBezTo>
                      <a:cubicBezTo>
                        <a:pt x="290" y="184"/>
                        <a:pt x="290" y="184"/>
                        <a:pt x="283" y="184"/>
                      </a:cubicBezTo>
                      <a:cubicBezTo>
                        <a:pt x="283" y="184"/>
                        <a:pt x="283" y="184"/>
                        <a:pt x="283" y="177"/>
                      </a:cubicBezTo>
                      <a:lnTo>
                        <a:pt x="290" y="177"/>
                      </a:lnTo>
                      <a:close/>
                      <a:moveTo>
                        <a:pt x="297" y="184"/>
                      </a:moveTo>
                      <a:lnTo>
                        <a:pt x="297" y="184"/>
                      </a:lnTo>
                      <a:cubicBezTo>
                        <a:pt x="297" y="191"/>
                        <a:pt x="297" y="184"/>
                        <a:pt x="297" y="191"/>
                      </a:cubicBezTo>
                      <a:lnTo>
                        <a:pt x="290" y="191"/>
                      </a:lnTo>
                      <a:cubicBezTo>
                        <a:pt x="290" y="184"/>
                        <a:pt x="290" y="184"/>
                        <a:pt x="297" y="184"/>
                      </a:cubicBezTo>
                      <a:close/>
                      <a:moveTo>
                        <a:pt x="92" y="254"/>
                      </a:moveTo>
                      <a:lnTo>
                        <a:pt x="92" y="254"/>
                      </a:lnTo>
                      <a:close/>
                      <a:moveTo>
                        <a:pt x="92" y="254"/>
                      </a:moveTo>
                      <a:lnTo>
                        <a:pt x="92" y="254"/>
                      </a:lnTo>
                      <a:close/>
                      <a:moveTo>
                        <a:pt x="78" y="269"/>
                      </a:moveTo>
                      <a:lnTo>
                        <a:pt x="78" y="269"/>
                      </a:lnTo>
                      <a:close/>
                      <a:moveTo>
                        <a:pt x="78" y="276"/>
                      </a:moveTo>
                      <a:lnTo>
                        <a:pt x="78" y="276"/>
                      </a:lnTo>
                      <a:cubicBezTo>
                        <a:pt x="78" y="269"/>
                        <a:pt x="78" y="269"/>
                        <a:pt x="78" y="269"/>
                      </a:cubicBezTo>
                      <a:cubicBezTo>
                        <a:pt x="78" y="269"/>
                        <a:pt x="78" y="269"/>
                        <a:pt x="78" y="276"/>
                      </a:cubicBezTo>
                      <a:close/>
                      <a:moveTo>
                        <a:pt x="78" y="269"/>
                      </a:moveTo>
                      <a:lnTo>
                        <a:pt x="78" y="269"/>
                      </a:lnTo>
                      <a:close/>
                      <a:moveTo>
                        <a:pt x="78" y="269"/>
                      </a:moveTo>
                      <a:lnTo>
                        <a:pt x="78" y="269"/>
                      </a:lnTo>
                      <a:close/>
                    </a:path>
                  </a:pathLst>
                </a:custGeom>
                <a:solidFill>
                  <a:srgbClr val="FAF7FC"/>
                </a:solidFill>
                <a:ln>
                  <a:noFill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defTabSz="457200" rtl="0" fontAlgn="base">
                    <a:spcBef>
                      <a:spcPct val="0%"/>
                    </a:spcBef>
                    <a:spcAft>
                      <a:spcPct val="0%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+mn-cs"/>
                    </a:defRPr>
                  </a:lvl1pPr>
                  <a:lvl2pPr marL="457200" algn="l" defTabSz="457200" rtl="0" fontAlgn="base">
                    <a:spcBef>
                      <a:spcPct val="0%"/>
                    </a:spcBef>
                    <a:spcAft>
                      <a:spcPct val="0%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+mn-cs"/>
                    </a:defRPr>
                  </a:lvl2pPr>
                  <a:lvl3pPr marL="914400" algn="l" defTabSz="457200" rtl="0" fontAlgn="base">
                    <a:spcBef>
                      <a:spcPct val="0%"/>
                    </a:spcBef>
                    <a:spcAft>
                      <a:spcPct val="0%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+mn-cs"/>
                    </a:defRPr>
                  </a:lvl3pPr>
                  <a:lvl4pPr marL="1371600" algn="l" defTabSz="457200" rtl="0" fontAlgn="base">
                    <a:spcBef>
                      <a:spcPct val="0%"/>
                    </a:spcBef>
                    <a:spcAft>
                      <a:spcPct val="0%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+mn-cs"/>
                    </a:defRPr>
                  </a:lvl4pPr>
                  <a:lvl5pPr marL="1828800" algn="l" defTabSz="457200" rtl="0" fontAlgn="base">
                    <a:spcBef>
                      <a:spcPct val="0%"/>
                    </a:spcBef>
                    <a:spcAft>
                      <a:spcPct val="0%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+mn-cs"/>
                    </a:defRPr>
                  </a:lvl9pPr>
                </a:lstStyle>
                <a:p>
                  <a:endParaRPr lang="en-US" sz="1400" noProof="1">
                    <a:latin typeface="Century Gothic" panose="020B0502020202020204" pitchFamily="34" charset="0"/>
                  </a:endParaRPr>
                </a:p>
              </p:txBody>
            </p:sp>
            <p:cxnSp>
              <p:nvCxnSpPr>
                <p:cNvPr id="223" name="Connecteur : en angle 46">
                  <a:extLst>
                    <a:ext uri="{FF2B5EF4-FFF2-40B4-BE49-F238E27FC236}">
                      <a16:creationId xmlns:a16="http://schemas.microsoft.com/office/drawing/2014/main" id="{25BDB9F9-BEAA-B6FE-A8A6-0916536078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51362" y="3061792"/>
                  <a:ext cx="830613" cy="601624"/>
                </a:xfrm>
                <a:prstGeom prst="bentConnector3">
                  <a:avLst/>
                </a:prstGeom>
                <a:ln w="57150">
                  <a:solidFill>
                    <a:schemeClr val="tx1"/>
                  </a:solidFill>
                  <a:headEnd w="lg" len="lg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Connecteur : en angle 46">
                  <a:extLst>
                    <a:ext uri="{FF2B5EF4-FFF2-40B4-BE49-F238E27FC236}">
                      <a16:creationId xmlns:a16="http://schemas.microsoft.com/office/drawing/2014/main" id="{945721F2-433D-5E62-4FDB-7E82039FD8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51364" y="4280303"/>
                  <a:ext cx="830616" cy="611263"/>
                </a:xfrm>
                <a:prstGeom prst="bentConnector3">
                  <a:avLst/>
                </a:prstGeom>
                <a:ln w="57150">
                  <a:solidFill>
                    <a:schemeClr val="tx1"/>
                  </a:solidFill>
                  <a:headEnd w="lg" len="lg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5" name="ZoneTexte 92">
                  <a:extLst>
                    <a:ext uri="{FF2B5EF4-FFF2-40B4-BE49-F238E27FC236}">
                      <a16:creationId xmlns:a16="http://schemas.microsoft.com/office/drawing/2014/main" id="{5DBB287A-94A2-125C-9126-478C5C1DD268}"/>
                    </a:ext>
                  </a:extLst>
                </p:cNvPr>
                <p:cNvSpPr txBox="1"/>
                <p:nvPr/>
              </p:nvSpPr>
              <p:spPr>
                <a:xfrm>
                  <a:off x="2935471" y="4299626"/>
                  <a:ext cx="14886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200">
                      <a:solidFill>
                        <a:srgbClr val="009BB6"/>
                      </a:solidFill>
                      <a:latin typeface="Century Gothic" panose="020B0502020202020204" pitchFamily="34" charset="0"/>
                    </a:defRPr>
                  </a:lvl1pPr>
                </a:lstStyle>
                <a:p>
                  <a:r>
                    <a:rPr lang="en-US" noProof="1"/>
                    <a:t>access, curation, integration</a:t>
                  </a:r>
                </a:p>
              </p:txBody>
            </p:sp>
            <p:cxnSp>
              <p:nvCxnSpPr>
                <p:cNvPr id="226" name="Connecteur droit avec flèche 93">
                  <a:extLst>
                    <a:ext uri="{FF2B5EF4-FFF2-40B4-BE49-F238E27FC236}">
                      <a16:creationId xmlns:a16="http://schemas.microsoft.com/office/drawing/2014/main" id="{5599B627-EB69-C271-BE9E-FBCD1E26DB58}"/>
                    </a:ext>
                  </a:extLst>
                </p:cNvPr>
                <p:cNvCxnSpPr/>
                <p:nvPr/>
              </p:nvCxnSpPr>
              <p:spPr>
                <a:xfrm>
                  <a:off x="3911424" y="3970771"/>
                  <a:ext cx="432000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CF2E7898-0C31-901E-6CA4-DD13E5CB3D6B}"/>
                    </a:ext>
                  </a:extLst>
                </p:cNvPr>
                <p:cNvSpPr/>
                <p:nvPr/>
              </p:nvSpPr>
              <p:spPr>
                <a:xfrm>
                  <a:off x="3630763" y="2903150"/>
                  <a:ext cx="255725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noProof="1">
                      <a:latin typeface="Century Gothic" panose="020B0502020202020204" pitchFamily="34" charset="0"/>
                    </a:rPr>
                    <a:t>Integrated Data &amp; Knowledge-bases</a:t>
                  </a:r>
                </a:p>
              </p:txBody>
            </p:sp>
            <p:cxnSp>
              <p:nvCxnSpPr>
                <p:cNvPr id="228" name="Connecteur droit avec flèche 95">
                  <a:extLst>
                    <a:ext uri="{FF2B5EF4-FFF2-40B4-BE49-F238E27FC236}">
                      <a16:creationId xmlns:a16="http://schemas.microsoft.com/office/drawing/2014/main" id="{9648B077-063D-B04F-EEA1-425A80549947}"/>
                    </a:ext>
                  </a:extLst>
                </p:cNvPr>
                <p:cNvCxnSpPr/>
                <p:nvPr/>
              </p:nvCxnSpPr>
              <p:spPr>
                <a:xfrm>
                  <a:off x="5477231" y="3970771"/>
                  <a:ext cx="432000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9" name="Groupe 96">
                  <a:extLst>
                    <a:ext uri="{FF2B5EF4-FFF2-40B4-BE49-F238E27FC236}">
                      <a16:creationId xmlns:a16="http://schemas.microsoft.com/office/drawing/2014/main" id="{3E0AB81E-7BED-BFFA-3608-29D26829E70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485017" y="3483487"/>
                  <a:ext cx="886873" cy="1008000"/>
                  <a:chOff x="3539807" y="2062271"/>
                  <a:chExt cx="665155" cy="756000"/>
                </a:xfrm>
              </p:grpSpPr>
              <p:sp>
                <p:nvSpPr>
                  <p:cNvPr id="253" name="Ellipse 128">
                    <a:extLst>
                      <a:ext uri="{FF2B5EF4-FFF2-40B4-BE49-F238E27FC236}">
                        <a16:creationId xmlns:a16="http://schemas.microsoft.com/office/drawing/2014/main" id="{889194F6-7C29-3952-3BDE-19ED957E79A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539807" y="2095904"/>
                    <a:ext cx="633694" cy="633693"/>
                  </a:xfrm>
                  <a:prstGeom prst="ellipse">
                    <a:avLst/>
                  </a:prstGeom>
                  <a:solidFill>
                    <a:schemeClr val="bg1">
                      <a:lumMod val="95%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%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noProof="1">
                      <a:latin typeface="Century Gothic" panose="020B0502020202020204" pitchFamily="34" charset="0"/>
                    </a:endParaRPr>
                  </a:p>
                </p:txBody>
              </p:sp>
              <p:sp>
                <p:nvSpPr>
                  <p:cNvPr id="254" name="Ellipse 129">
                    <a:extLst>
                      <a:ext uri="{FF2B5EF4-FFF2-40B4-BE49-F238E27FC236}">
                        <a16:creationId xmlns:a16="http://schemas.microsoft.com/office/drawing/2014/main" id="{F83D6719-4190-7528-D471-3B97EA74BD5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586276" y="2062271"/>
                    <a:ext cx="196877" cy="196877"/>
                  </a:xfrm>
                  <a:prstGeom prst="ellipse">
                    <a:avLst/>
                  </a:prstGeom>
                  <a:solidFill>
                    <a:schemeClr val="bg1">
                      <a:lumMod val="85%"/>
                    </a:schemeClr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%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noProof="1">
                      <a:latin typeface="Century Gothic" panose="020B0502020202020204" pitchFamily="34" charset="0"/>
                    </a:endParaRPr>
                  </a:p>
                </p:txBody>
              </p:sp>
              <p:sp>
                <p:nvSpPr>
                  <p:cNvPr id="255" name="Ellipse 130">
                    <a:extLst>
                      <a:ext uri="{FF2B5EF4-FFF2-40B4-BE49-F238E27FC236}">
                        <a16:creationId xmlns:a16="http://schemas.microsoft.com/office/drawing/2014/main" id="{E166B7A8-9DD2-08F5-F856-3CE43A60617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59897" y="2539362"/>
                    <a:ext cx="278909" cy="278909"/>
                  </a:xfrm>
                  <a:prstGeom prst="ellipse">
                    <a:avLst/>
                  </a:prstGeom>
                  <a:solidFill>
                    <a:schemeClr val="bg1">
                      <a:lumMod val="85%"/>
                    </a:schemeClr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%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noProof="1">
                      <a:latin typeface="Century Gothic" panose="020B0502020202020204" pitchFamily="34" charset="0"/>
                    </a:endParaRPr>
                  </a:p>
                </p:txBody>
              </p:sp>
              <p:sp>
                <p:nvSpPr>
                  <p:cNvPr id="256" name="Ellipse 131">
                    <a:extLst>
                      <a:ext uri="{FF2B5EF4-FFF2-40B4-BE49-F238E27FC236}">
                        <a16:creationId xmlns:a16="http://schemas.microsoft.com/office/drawing/2014/main" id="{83941A78-FDF9-765F-28B6-819B3450166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860427" y="2161788"/>
                    <a:ext cx="344535" cy="344534"/>
                  </a:xfrm>
                  <a:prstGeom prst="ellipse">
                    <a:avLst/>
                  </a:prstGeom>
                  <a:solidFill>
                    <a:schemeClr val="bg1">
                      <a:lumMod val="85%"/>
                    </a:schemeClr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%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noProof="1">
                      <a:latin typeface="Century Gothic" panose="020B0502020202020204" pitchFamily="34" charset="0"/>
                    </a:endParaRPr>
                  </a:p>
                </p:txBody>
              </p:sp>
              <p:sp>
                <p:nvSpPr>
                  <p:cNvPr id="257" name="Freeform 191">
                    <a:extLst>
                      <a:ext uri="{FF2B5EF4-FFF2-40B4-BE49-F238E27FC236}">
                        <a16:creationId xmlns:a16="http://schemas.microsoft.com/office/drawing/2014/main" id="{18957BDB-08B2-D5C1-FBF0-0405571F616C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3931794" y="2226936"/>
                    <a:ext cx="201799" cy="200670"/>
                  </a:xfrm>
                  <a:custGeom>
                    <a:avLst/>
                    <a:gdLst>
                      <a:gd name="T0" fmla="*/ 109 w 116"/>
                      <a:gd name="T1" fmla="*/ 9 h 116"/>
                      <a:gd name="T2" fmla="*/ 58 w 116"/>
                      <a:gd name="T3" fmla="*/ 0 h 116"/>
                      <a:gd name="T4" fmla="*/ 7 w 116"/>
                      <a:gd name="T5" fmla="*/ 9 h 116"/>
                      <a:gd name="T6" fmla="*/ 0 w 116"/>
                      <a:gd name="T7" fmla="*/ 18 h 116"/>
                      <a:gd name="T8" fmla="*/ 0 w 116"/>
                      <a:gd name="T9" fmla="*/ 98 h 116"/>
                      <a:gd name="T10" fmla="*/ 7 w 116"/>
                      <a:gd name="T11" fmla="*/ 107 h 116"/>
                      <a:gd name="T12" fmla="*/ 58 w 116"/>
                      <a:gd name="T13" fmla="*/ 116 h 116"/>
                      <a:gd name="T14" fmla="*/ 109 w 116"/>
                      <a:gd name="T15" fmla="*/ 107 h 116"/>
                      <a:gd name="T16" fmla="*/ 116 w 116"/>
                      <a:gd name="T17" fmla="*/ 98 h 116"/>
                      <a:gd name="T18" fmla="*/ 116 w 116"/>
                      <a:gd name="T19" fmla="*/ 18 h 116"/>
                      <a:gd name="T20" fmla="*/ 109 w 116"/>
                      <a:gd name="T21" fmla="*/ 9 h 116"/>
                      <a:gd name="T22" fmla="*/ 58 w 116"/>
                      <a:gd name="T23" fmla="*/ 7 h 116"/>
                      <a:gd name="T24" fmla="*/ 109 w 116"/>
                      <a:gd name="T25" fmla="*/ 18 h 116"/>
                      <a:gd name="T26" fmla="*/ 58 w 116"/>
                      <a:gd name="T27" fmla="*/ 29 h 116"/>
                      <a:gd name="T28" fmla="*/ 7 w 116"/>
                      <a:gd name="T29" fmla="*/ 18 h 116"/>
                      <a:gd name="T30" fmla="*/ 58 w 116"/>
                      <a:gd name="T31" fmla="*/ 7 h 116"/>
                      <a:gd name="T32" fmla="*/ 58 w 116"/>
                      <a:gd name="T33" fmla="*/ 36 h 116"/>
                      <a:gd name="T34" fmla="*/ 109 w 116"/>
                      <a:gd name="T35" fmla="*/ 27 h 116"/>
                      <a:gd name="T36" fmla="*/ 109 w 116"/>
                      <a:gd name="T37" fmla="*/ 43 h 116"/>
                      <a:gd name="T38" fmla="*/ 109 w 116"/>
                      <a:gd name="T39" fmla="*/ 43 h 116"/>
                      <a:gd name="T40" fmla="*/ 58 w 116"/>
                      <a:gd name="T41" fmla="*/ 54 h 116"/>
                      <a:gd name="T42" fmla="*/ 7 w 116"/>
                      <a:gd name="T43" fmla="*/ 43 h 116"/>
                      <a:gd name="T44" fmla="*/ 7 w 116"/>
                      <a:gd name="T45" fmla="*/ 43 h 116"/>
                      <a:gd name="T46" fmla="*/ 7 w 116"/>
                      <a:gd name="T47" fmla="*/ 27 h 116"/>
                      <a:gd name="T48" fmla="*/ 58 w 116"/>
                      <a:gd name="T49" fmla="*/ 36 h 116"/>
                      <a:gd name="T50" fmla="*/ 109 w 116"/>
                      <a:gd name="T51" fmla="*/ 98 h 116"/>
                      <a:gd name="T52" fmla="*/ 109 w 116"/>
                      <a:gd name="T53" fmla="*/ 98 h 116"/>
                      <a:gd name="T54" fmla="*/ 58 w 116"/>
                      <a:gd name="T55" fmla="*/ 109 h 116"/>
                      <a:gd name="T56" fmla="*/ 7 w 116"/>
                      <a:gd name="T57" fmla="*/ 98 h 116"/>
                      <a:gd name="T58" fmla="*/ 7 w 116"/>
                      <a:gd name="T59" fmla="*/ 98 h 116"/>
                      <a:gd name="T60" fmla="*/ 7 w 116"/>
                      <a:gd name="T61" fmla="*/ 78 h 116"/>
                      <a:gd name="T62" fmla="*/ 58 w 116"/>
                      <a:gd name="T63" fmla="*/ 87 h 116"/>
                      <a:gd name="T64" fmla="*/ 109 w 116"/>
                      <a:gd name="T65" fmla="*/ 78 h 116"/>
                      <a:gd name="T66" fmla="*/ 109 w 116"/>
                      <a:gd name="T67" fmla="*/ 98 h 116"/>
                      <a:gd name="T68" fmla="*/ 109 w 116"/>
                      <a:gd name="T69" fmla="*/ 69 h 116"/>
                      <a:gd name="T70" fmla="*/ 109 w 116"/>
                      <a:gd name="T71" fmla="*/ 69 h 116"/>
                      <a:gd name="T72" fmla="*/ 58 w 116"/>
                      <a:gd name="T73" fmla="*/ 80 h 116"/>
                      <a:gd name="T74" fmla="*/ 7 w 116"/>
                      <a:gd name="T75" fmla="*/ 69 h 116"/>
                      <a:gd name="T76" fmla="*/ 7 w 116"/>
                      <a:gd name="T77" fmla="*/ 69 h 116"/>
                      <a:gd name="T78" fmla="*/ 7 w 116"/>
                      <a:gd name="T79" fmla="*/ 52 h 116"/>
                      <a:gd name="T80" fmla="*/ 58 w 116"/>
                      <a:gd name="T81" fmla="*/ 61 h 116"/>
                      <a:gd name="T82" fmla="*/ 109 w 116"/>
                      <a:gd name="T83" fmla="*/ 52 h 116"/>
                      <a:gd name="T84" fmla="*/ 109 w 116"/>
                      <a:gd name="T85" fmla="*/ 69 h 11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</a:gdLst>
                    <a:ahLst/>
                    <a:cxnLst>
                      <a:cxn ang="T86">
                        <a:pos x="T0" y="T1"/>
                      </a:cxn>
                      <a:cxn ang="T87">
                        <a:pos x="T2" y="T3"/>
                      </a:cxn>
                      <a:cxn ang="T88">
                        <a:pos x="T4" y="T5"/>
                      </a:cxn>
                      <a:cxn ang="T89">
                        <a:pos x="T6" y="T7"/>
                      </a:cxn>
                      <a:cxn ang="T90">
                        <a:pos x="T8" y="T9"/>
                      </a:cxn>
                      <a:cxn ang="T91">
                        <a:pos x="T10" y="T11"/>
                      </a:cxn>
                      <a:cxn ang="T92">
                        <a:pos x="T12" y="T13"/>
                      </a:cxn>
                      <a:cxn ang="T93">
                        <a:pos x="T14" y="T15"/>
                      </a:cxn>
                      <a:cxn ang="T94">
                        <a:pos x="T16" y="T17"/>
                      </a:cxn>
                      <a:cxn ang="T95">
                        <a:pos x="T18" y="T19"/>
                      </a:cxn>
                      <a:cxn ang="T96">
                        <a:pos x="T20" y="T21"/>
                      </a:cxn>
                      <a:cxn ang="T97">
                        <a:pos x="T22" y="T23"/>
                      </a:cxn>
                      <a:cxn ang="T98">
                        <a:pos x="T24" y="T25"/>
                      </a:cxn>
                      <a:cxn ang="T99">
                        <a:pos x="T26" y="T27"/>
                      </a:cxn>
                      <a:cxn ang="T100">
                        <a:pos x="T28" y="T29"/>
                      </a:cxn>
                      <a:cxn ang="T101">
                        <a:pos x="T30" y="T31"/>
                      </a:cxn>
                      <a:cxn ang="T102">
                        <a:pos x="T32" y="T33"/>
                      </a:cxn>
                      <a:cxn ang="T103">
                        <a:pos x="T34" y="T35"/>
                      </a:cxn>
                      <a:cxn ang="T104">
                        <a:pos x="T36" y="T37"/>
                      </a:cxn>
                      <a:cxn ang="T105">
                        <a:pos x="T38" y="T39"/>
                      </a:cxn>
                      <a:cxn ang="T106">
                        <a:pos x="T40" y="T41"/>
                      </a:cxn>
                      <a:cxn ang="T107">
                        <a:pos x="T42" y="T43"/>
                      </a:cxn>
                      <a:cxn ang="T108">
                        <a:pos x="T44" y="T45"/>
                      </a:cxn>
                      <a:cxn ang="T109">
                        <a:pos x="T46" y="T47"/>
                      </a:cxn>
                      <a:cxn ang="T110">
                        <a:pos x="T48" y="T49"/>
                      </a:cxn>
                      <a:cxn ang="T111">
                        <a:pos x="T50" y="T51"/>
                      </a:cxn>
                      <a:cxn ang="T112">
                        <a:pos x="T52" y="T53"/>
                      </a:cxn>
                      <a:cxn ang="T113">
                        <a:pos x="T54" y="T55"/>
                      </a:cxn>
                      <a:cxn ang="T114">
                        <a:pos x="T56" y="T57"/>
                      </a:cxn>
                      <a:cxn ang="T115">
                        <a:pos x="T58" y="T59"/>
                      </a:cxn>
                      <a:cxn ang="T116">
                        <a:pos x="T60" y="T61"/>
                      </a:cxn>
                      <a:cxn ang="T117">
                        <a:pos x="T62" y="T63"/>
                      </a:cxn>
                      <a:cxn ang="T118">
                        <a:pos x="T64" y="T65"/>
                      </a:cxn>
                      <a:cxn ang="T119">
                        <a:pos x="T66" y="T67"/>
                      </a:cxn>
                      <a:cxn ang="T120">
                        <a:pos x="T68" y="T69"/>
                      </a:cxn>
                      <a:cxn ang="T121">
                        <a:pos x="T70" y="T71"/>
                      </a:cxn>
                      <a:cxn ang="T122">
                        <a:pos x="T72" y="T73"/>
                      </a:cxn>
                      <a:cxn ang="T123">
                        <a:pos x="T74" y="T75"/>
                      </a:cxn>
                      <a:cxn ang="T124">
                        <a:pos x="T76" y="T77"/>
                      </a:cxn>
                      <a:cxn ang="T125">
                        <a:pos x="T78" y="T79"/>
                      </a:cxn>
                      <a:cxn ang="T126">
                        <a:pos x="T80" y="T81"/>
                      </a:cxn>
                      <a:cxn ang="T127">
                        <a:pos x="T82" y="T83"/>
                      </a:cxn>
                      <a:cxn ang="T128">
                        <a:pos x="T84" y="T85"/>
                      </a:cxn>
                    </a:cxnLst>
                    <a:rect l="0" t="0" r="r" b="b"/>
                    <a:pathLst>
                      <a:path w="116" h="116">
                        <a:moveTo>
                          <a:pt x="109" y="9"/>
                        </a:moveTo>
                        <a:cubicBezTo>
                          <a:pt x="99" y="4"/>
                          <a:pt x="80" y="0"/>
                          <a:pt x="58" y="0"/>
                        </a:cubicBezTo>
                        <a:cubicBezTo>
                          <a:pt x="36" y="0"/>
                          <a:pt x="17" y="4"/>
                          <a:pt x="7" y="9"/>
                        </a:cubicBezTo>
                        <a:cubicBezTo>
                          <a:pt x="3" y="12"/>
                          <a:pt x="0" y="15"/>
                          <a:pt x="0" y="18"/>
                        </a:cubicBezTo>
                        <a:cubicBezTo>
                          <a:pt x="0" y="98"/>
                          <a:pt x="0" y="98"/>
                          <a:pt x="0" y="98"/>
                        </a:cubicBezTo>
                        <a:cubicBezTo>
                          <a:pt x="0" y="101"/>
                          <a:pt x="3" y="104"/>
                          <a:pt x="7" y="107"/>
                        </a:cubicBezTo>
                        <a:cubicBezTo>
                          <a:pt x="17" y="112"/>
                          <a:pt x="36" y="116"/>
                          <a:pt x="58" y="116"/>
                        </a:cubicBezTo>
                        <a:cubicBezTo>
                          <a:pt x="80" y="116"/>
                          <a:pt x="99" y="112"/>
                          <a:pt x="109" y="107"/>
                        </a:cubicBezTo>
                        <a:cubicBezTo>
                          <a:pt x="114" y="104"/>
                          <a:pt x="116" y="101"/>
                          <a:pt x="116" y="98"/>
                        </a:cubicBezTo>
                        <a:cubicBezTo>
                          <a:pt x="116" y="18"/>
                          <a:pt x="116" y="18"/>
                          <a:pt x="116" y="18"/>
                        </a:cubicBezTo>
                        <a:cubicBezTo>
                          <a:pt x="116" y="15"/>
                          <a:pt x="114" y="12"/>
                          <a:pt x="109" y="9"/>
                        </a:cubicBezTo>
                        <a:close/>
                        <a:moveTo>
                          <a:pt x="58" y="7"/>
                        </a:moveTo>
                        <a:cubicBezTo>
                          <a:pt x="89" y="7"/>
                          <a:pt x="106" y="14"/>
                          <a:pt x="109" y="18"/>
                        </a:cubicBezTo>
                        <a:cubicBezTo>
                          <a:pt x="106" y="21"/>
                          <a:pt x="89" y="29"/>
                          <a:pt x="58" y="29"/>
                        </a:cubicBezTo>
                        <a:cubicBezTo>
                          <a:pt x="27" y="29"/>
                          <a:pt x="10" y="21"/>
                          <a:pt x="7" y="18"/>
                        </a:cubicBezTo>
                        <a:cubicBezTo>
                          <a:pt x="10" y="14"/>
                          <a:pt x="27" y="7"/>
                          <a:pt x="58" y="7"/>
                        </a:cubicBezTo>
                        <a:close/>
                        <a:moveTo>
                          <a:pt x="58" y="36"/>
                        </a:moveTo>
                        <a:cubicBezTo>
                          <a:pt x="80" y="36"/>
                          <a:pt x="99" y="32"/>
                          <a:pt x="109" y="27"/>
                        </a:cubicBezTo>
                        <a:cubicBezTo>
                          <a:pt x="109" y="43"/>
                          <a:pt x="109" y="43"/>
                          <a:pt x="109" y="43"/>
                        </a:cubicBezTo>
                        <a:cubicBezTo>
                          <a:pt x="109" y="43"/>
                          <a:pt x="109" y="43"/>
                          <a:pt x="109" y="43"/>
                        </a:cubicBezTo>
                        <a:cubicBezTo>
                          <a:pt x="106" y="47"/>
                          <a:pt x="89" y="54"/>
                          <a:pt x="58" y="54"/>
                        </a:cubicBezTo>
                        <a:cubicBezTo>
                          <a:pt x="27" y="54"/>
                          <a:pt x="10" y="47"/>
                          <a:pt x="7" y="43"/>
                        </a:cubicBezTo>
                        <a:cubicBezTo>
                          <a:pt x="7" y="43"/>
                          <a:pt x="7" y="43"/>
                          <a:pt x="7" y="43"/>
                        </a:cubicBezTo>
                        <a:cubicBezTo>
                          <a:pt x="7" y="27"/>
                          <a:pt x="7" y="27"/>
                          <a:pt x="7" y="27"/>
                        </a:cubicBezTo>
                        <a:cubicBezTo>
                          <a:pt x="17" y="32"/>
                          <a:pt x="36" y="36"/>
                          <a:pt x="58" y="36"/>
                        </a:cubicBezTo>
                        <a:close/>
                        <a:moveTo>
                          <a:pt x="109" y="98"/>
                        </a:moveTo>
                        <a:cubicBezTo>
                          <a:pt x="109" y="98"/>
                          <a:pt x="109" y="98"/>
                          <a:pt x="109" y="98"/>
                        </a:cubicBezTo>
                        <a:cubicBezTo>
                          <a:pt x="106" y="101"/>
                          <a:pt x="89" y="109"/>
                          <a:pt x="58" y="109"/>
                        </a:cubicBezTo>
                        <a:cubicBezTo>
                          <a:pt x="27" y="109"/>
                          <a:pt x="10" y="101"/>
                          <a:pt x="7" y="98"/>
                        </a:cubicBezTo>
                        <a:cubicBezTo>
                          <a:pt x="7" y="98"/>
                          <a:pt x="7" y="98"/>
                          <a:pt x="7" y="98"/>
                        </a:cubicBezTo>
                        <a:cubicBezTo>
                          <a:pt x="7" y="78"/>
                          <a:pt x="7" y="78"/>
                          <a:pt x="7" y="78"/>
                        </a:cubicBezTo>
                        <a:cubicBezTo>
                          <a:pt x="17" y="83"/>
                          <a:pt x="36" y="87"/>
                          <a:pt x="58" y="87"/>
                        </a:cubicBezTo>
                        <a:cubicBezTo>
                          <a:pt x="80" y="87"/>
                          <a:pt x="99" y="83"/>
                          <a:pt x="109" y="78"/>
                        </a:cubicBezTo>
                        <a:lnTo>
                          <a:pt x="109" y="98"/>
                        </a:lnTo>
                        <a:close/>
                        <a:moveTo>
                          <a:pt x="109" y="69"/>
                        </a:moveTo>
                        <a:cubicBezTo>
                          <a:pt x="109" y="69"/>
                          <a:pt x="109" y="69"/>
                          <a:pt x="109" y="69"/>
                        </a:cubicBezTo>
                        <a:cubicBezTo>
                          <a:pt x="106" y="72"/>
                          <a:pt x="89" y="80"/>
                          <a:pt x="58" y="80"/>
                        </a:cubicBezTo>
                        <a:cubicBezTo>
                          <a:pt x="27" y="80"/>
                          <a:pt x="10" y="72"/>
                          <a:pt x="7" y="69"/>
                        </a:cubicBezTo>
                        <a:cubicBezTo>
                          <a:pt x="7" y="69"/>
                          <a:pt x="7" y="69"/>
                          <a:pt x="7" y="69"/>
                        </a:cubicBezTo>
                        <a:cubicBezTo>
                          <a:pt x="7" y="52"/>
                          <a:pt x="7" y="52"/>
                          <a:pt x="7" y="52"/>
                        </a:cubicBezTo>
                        <a:cubicBezTo>
                          <a:pt x="17" y="58"/>
                          <a:pt x="36" y="61"/>
                          <a:pt x="58" y="61"/>
                        </a:cubicBezTo>
                        <a:cubicBezTo>
                          <a:pt x="80" y="61"/>
                          <a:pt x="99" y="58"/>
                          <a:pt x="109" y="52"/>
                        </a:cubicBezTo>
                        <a:lnTo>
                          <a:pt x="109" y="69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n-US" sz="1400" noProof="1">
                      <a:latin typeface="Century Gothic" panose="020B0502020202020204" pitchFamily="34" charset="0"/>
                    </a:endParaRPr>
                  </a:p>
                </p:txBody>
              </p:sp>
              <p:sp>
                <p:nvSpPr>
                  <p:cNvPr id="258" name="Freeform 191">
                    <a:extLst>
                      <a:ext uri="{FF2B5EF4-FFF2-40B4-BE49-F238E27FC236}">
                        <a16:creationId xmlns:a16="http://schemas.microsoft.com/office/drawing/2014/main" id="{49546562-90FF-5AB7-DA58-374D529E02CE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3727982" y="2604947"/>
                    <a:ext cx="151351" cy="150503"/>
                  </a:xfrm>
                  <a:custGeom>
                    <a:avLst/>
                    <a:gdLst>
                      <a:gd name="T0" fmla="*/ 109 w 116"/>
                      <a:gd name="T1" fmla="*/ 9 h 116"/>
                      <a:gd name="T2" fmla="*/ 58 w 116"/>
                      <a:gd name="T3" fmla="*/ 0 h 116"/>
                      <a:gd name="T4" fmla="*/ 7 w 116"/>
                      <a:gd name="T5" fmla="*/ 9 h 116"/>
                      <a:gd name="T6" fmla="*/ 0 w 116"/>
                      <a:gd name="T7" fmla="*/ 18 h 116"/>
                      <a:gd name="T8" fmla="*/ 0 w 116"/>
                      <a:gd name="T9" fmla="*/ 98 h 116"/>
                      <a:gd name="T10" fmla="*/ 7 w 116"/>
                      <a:gd name="T11" fmla="*/ 107 h 116"/>
                      <a:gd name="T12" fmla="*/ 58 w 116"/>
                      <a:gd name="T13" fmla="*/ 116 h 116"/>
                      <a:gd name="T14" fmla="*/ 109 w 116"/>
                      <a:gd name="T15" fmla="*/ 107 h 116"/>
                      <a:gd name="T16" fmla="*/ 116 w 116"/>
                      <a:gd name="T17" fmla="*/ 98 h 116"/>
                      <a:gd name="T18" fmla="*/ 116 w 116"/>
                      <a:gd name="T19" fmla="*/ 18 h 116"/>
                      <a:gd name="T20" fmla="*/ 109 w 116"/>
                      <a:gd name="T21" fmla="*/ 9 h 116"/>
                      <a:gd name="T22" fmla="*/ 58 w 116"/>
                      <a:gd name="T23" fmla="*/ 7 h 116"/>
                      <a:gd name="T24" fmla="*/ 109 w 116"/>
                      <a:gd name="T25" fmla="*/ 18 h 116"/>
                      <a:gd name="T26" fmla="*/ 58 w 116"/>
                      <a:gd name="T27" fmla="*/ 29 h 116"/>
                      <a:gd name="T28" fmla="*/ 7 w 116"/>
                      <a:gd name="T29" fmla="*/ 18 h 116"/>
                      <a:gd name="T30" fmla="*/ 58 w 116"/>
                      <a:gd name="T31" fmla="*/ 7 h 116"/>
                      <a:gd name="T32" fmla="*/ 58 w 116"/>
                      <a:gd name="T33" fmla="*/ 36 h 116"/>
                      <a:gd name="T34" fmla="*/ 109 w 116"/>
                      <a:gd name="T35" fmla="*/ 27 h 116"/>
                      <a:gd name="T36" fmla="*/ 109 w 116"/>
                      <a:gd name="T37" fmla="*/ 43 h 116"/>
                      <a:gd name="T38" fmla="*/ 109 w 116"/>
                      <a:gd name="T39" fmla="*/ 43 h 116"/>
                      <a:gd name="T40" fmla="*/ 58 w 116"/>
                      <a:gd name="T41" fmla="*/ 54 h 116"/>
                      <a:gd name="T42" fmla="*/ 7 w 116"/>
                      <a:gd name="T43" fmla="*/ 43 h 116"/>
                      <a:gd name="T44" fmla="*/ 7 w 116"/>
                      <a:gd name="T45" fmla="*/ 43 h 116"/>
                      <a:gd name="T46" fmla="*/ 7 w 116"/>
                      <a:gd name="T47" fmla="*/ 27 h 116"/>
                      <a:gd name="T48" fmla="*/ 58 w 116"/>
                      <a:gd name="T49" fmla="*/ 36 h 116"/>
                      <a:gd name="T50" fmla="*/ 109 w 116"/>
                      <a:gd name="T51" fmla="*/ 98 h 116"/>
                      <a:gd name="T52" fmla="*/ 109 w 116"/>
                      <a:gd name="T53" fmla="*/ 98 h 116"/>
                      <a:gd name="T54" fmla="*/ 58 w 116"/>
                      <a:gd name="T55" fmla="*/ 109 h 116"/>
                      <a:gd name="T56" fmla="*/ 7 w 116"/>
                      <a:gd name="T57" fmla="*/ 98 h 116"/>
                      <a:gd name="T58" fmla="*/ 7 w 116"/>
                      <a:gd name="T59" fmla="*/ 98 h 116"/>
                      <a:gd name="T60" fmla="*/ 7 w 116"/>
                      <a:gd name="T61" fmla="*/ 78 h 116"/>
                      <a:gd name="T62" fmla="*/ 58 w 116"/>
                      <a:gd name="T63" fmla="*/ 87 h 116"/>
                      <a:gd name="T64" fmla="*/ 109 w 116"/>
                      <a:gd name="T65" fmla="*/ 78 h 116"/>
                      <a:gd name="T66" fmla="*/ 109 w 116"/>
                      <a:gd name="T67" fmla="*/ 98 h 116"/>
                      <a:gd name="T68" fmla="*/ 109 w 116"/>
                      <a:gd name="T69" fmla="*/ 69 h 116"/>
                      <a:gd name="T70" fmla="*/ 109 w 116"/>
                      <a:gd name="T71" fmla="*/ 69 h 116"/>
                      <a:gd name="T72" fmla="*/ 58 w 116"/>
                      <a:gd name="T73" fmla="*/ 80 h 116"/>
                      <a:gd name="T74" fmla="*/ 7 w 116"/>
                      <a:gd name="T75" fmla="*/ 69 h 116"/>
                      <a:gd name="T76" fmla="*/ 7 w 116"/>
                      <a:gd name="T77" fmla="*/ 69 h 116"/>
                      <a:gd name="T78" fmla="*/ 7 w 116"/>
                      <a:gd name="T79" fmla="*/ 52 h 116"/>
                      <a:gd name="T80" fmla="*/ 58 w 116"/>
                      <a:gd name="T81" fmla="*/ 61 h 116"/>
                      <a:gd name="T82" fmla="*/ 109 w 116"/>
                      <a:gd name="T83" fmla="*/ 52 h 116"/>
                      <a:gd name="T84" fmla="*/ 109 w 116"/>
                      <a:gd name="T85" fmla="*/ 69 h 11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</a:gdLst>
                    <a:ahLst/>
                    <a:cxnLst>
                      <a:cxn ang="T86">
                        <a:pos x="T0" y="T1"/>
                      </a:cxn>
                      <a:cxn ang="T87">
                        <a:pos x="T2" y="T3"/>
                      </a:cxn>
                      <a:cxn ang="T88">
                        <a:pos x="T4" y="T5"/>
                      </a:cxn>
                      <a:cxn ang="T89">
                        <a:pos x="T6" y="T7"/>
                      </a:cxn>
                      <a:cxn ang="T90">
                        <a:pos x="T8" y="T9"/>
                      </a:cxn>
                      <a:cxn ang="T91">
                        <a:pos x="T10" y="T11"/>
                      </a:cxn>
                      <a:cxn ang="T92">
                        <a:pos x="T12" y="T13"/>
                      </a:cxn>
                      <a:cxn ang="T93">
                        <a:pos x="T14" y="T15"/>
                      </a:cxn>
                      <a:cxn ang="T94">
                        <a:pos x="T16" y="T17"/>
                      </a:cxn>
                      <a:cxn ang="T95">
                        <a:pos x="T18" y="T19"/>
                      </a:cxn>
                      <a:cxn ang="T96">
                        <a:pos x="T20" y="T21"/>
                      </a:cxn>
                      <a:cxn ang="T97">
                        <a:pos x="T22" y="T23"/>
                      </a:cxn>
                      <a:cxn ang="T98">
                        <a:pos x="T24" y="T25"/>
                      </a:cxn>
                      <a:cxn ang="T99">
                        <a:pos x="T26" y="T27"/>
                      </a:cxn>
                      <a:cxn ang="T100">
                        <a:pos x="T28" y="T29"/>
                      </a:cxn>
                      <a:cxn ang="T101">
                        <a:pos x="T30" y="T31"/>
                      </a:cxn>
                      <a:cxn ang="T102">
                        <a:pos x="T32" y="T33"/>
                      </a:cxn>
                      <a:cxn ang="T103">
                        <a:pos x="T34" y="T35"/>
                      </a:cxn>
                      <a:cxn ang="T104">
                        <a:pos x="T36" y="T37"/>
                      </a:cxn>
                      <a:cxn ang="T105">
                        <a:pos x="T38" y="T39"/>
                      </a:cxn>
                      <a:cxn ang="T106">
                        <a:pos x="T40" y="T41"/>
                      </a:cxn>
                      <a:cxn ang="T107">
                        <a:pos x="T42" y="T43"/>
                      </a:cxn>
                      <a:cxn ang="T108">
                        <a:pos x="T44" y="T45"/>
                      </a:cxn>
                      <a:cxn ang="T109">
                        <a:pos x="T46" y="T47"/>
                      </a:cxn>
                      <a:cxn ang="T110">
                        <a:pos x="T48" y="T49"/>
                      </a:cxn>
                      <a:cxn ang="T111">
                        <a:pos x="T50" y="T51"/>
                      </a:cxn>
                      <a:cxn ang="T112">
                        <a:pos x="T52" y="T53"/>
                      </a:cxn>
                      <a:cxn ang="T113">
                        <a:pos x="T54" y="T55"/>
                      </a:cxn>
                      <a:cxn ang="T114">
                        <a:pos x="T56" y="T57"/>
                      </a:cxn>
                      <a:cxn ang="T115">
                        <a:pos x="T58" y="T59"/>
                      </a:cxn>
                      <a:cxn ang="T116">
                        <a:pos x="T60" y="T61"/>
                      </a:cxn>
                      <a:cxn ang="T117">
                        <a:pos x="T62" y="T63"/>
                      </a:cxn>
                      <a:cxn ang="T118">
                        <a:pos x="T64" y="T65"/>
                      </a:cxn>
                      <a:cxn ang="T119">
                        <a:pos x="T66" y="T67"/>
                      </a:cxn>
                      <a:cxn ang="T120">
                        <a:pos x="T68" y="T69"/>
                      </a:cxn>
                      <a:cxn ang="T121">
                        <a:pos x="T70" y="T71"/>
                      </a:cxn>
                      <a:cxn ang="T122">
                        <a:pos x="T72" y="T73"/>
                      </a:cxn>
                      <a:cxn ang="T123">
                        <a:pos x="T74" y="T75"/>
                      </a:cxn>
                      <a:cxn ang="T124">
                        <a:pos x="T76" y="T77"/>
                      </a:cxn>
                      <a:cxn ang="T125">
                        <a:pos x="T78" y="T79"/>
                      </a:cxn>
                      <a:cxn ang="T126">
                        <a:pos x="T80" y="T81"/>
                      </a:cxn>
                      <a:cxn ang="T127">
                        <a:pos x="T82" y="T83"/>
                      </a:cxn>
                      <a:cxn ang="T128">
                        <a:pos x="T84" y="T85"/>
                      </a:cxn>
                    </a:cxnLst>
                    <a:rect l="0" t="0" r="r" b="b"/>
                    <a:pathLst>
                      <a:path w="116" h="116">
                        <a:moveTo>
                          <a:pt x="109" y="9"/>
                        </a:moveTo>
                        <a:cubicBezTo>
                          <a:pt x="99" y="4"/>
                          <a:pt x="80" y="0"/>
                          <a:pt x="58" y="0"/>
                        </a:cubicBezTo>
                        <a:cubicBezTo>
                          <a:pt x="36" y="0"/>
                          <a:pt x="17" y="4"/>
                          <a:pt x="7" y="9"/>
                        </a:cubicBezTo>
                        <a:cubicBezTo>
                          <a:pt x="3" y="12"/>
                          <a:pt x="0" y="15"/>
                          <a:pt x="0" y="18"/>
                        </a:cubicBezTo>
                        <a:cubicBezTo>
                          <a:pt x="0" y="98"/>
                          <a:pt x="0" y="98"/>
                          <a:pt x="0" y="98"/>
                        </a:cubicBezTo>
                        <a:cubicBezTo>
                          <a:pt x="0" y="101"/>
                          <a:pt x="3" y="104"/>
                          <a:pt x="7" y="107"/>
                        </a:cubicBezTo>
                        <a:cubicBezTo>
                          <a:pt x="17" y="112"/>
                          <a:pt x="36" y="116"/>
                          <a:pt x="58" y="116"/>
                        </a:cubicBezTo>
                        <a:cubicBezTo>
                          <a:pt x="80" y="116"/>
                          <a:pt x="99" y="112"/>
                          <a:pt x="109" y="107"/>
                        </a:cubicBezTo>
                        <a:cubicBezTo>
                          <a:pt x="114" y="104"/>
                          <a:pt x="116" y="101"/>
                          <a:pt x="116" y="98"/>
                        </a:cubicBezTo>
                        <a:cubicBezTo>
                          <a:pt x="116" y="18"/>
                          <a:pt x="116" y="18"/>
                          <a:pt x="116" y="18"/>
                        </a:cubicBezTo>
                        <a:cubicBezTo>
                          <a:pt x="116" y="15"/>
                          <a:pt x="114" y="12"/>
                          <a:pt x="109" y="9"/>
                        </a:cubicBezTo>
                        <a:close/>
                        <a:moveTo>
                          <a:pt x="58" y="7"/>
                        </a:moveTo>
                        <a:cubicBezTo>
                          <a:pt x="89" y="7"/>
                          <a:pt x="106" y="14"/>
                          <a:pt x="109" y="18"/>
                        </a:cubicBezTo>
                        <a:cubicBezTo>
                          <a:pt x="106" y="21"/>
                          <a:pt x="89" y="29"/>
                          <a:pt x="58" y="29"/>
                        </a:cubicBezTo>
                        <a:cubicBezTo>
                          <a:pt x="27" y="29"/>
                          <a:pt x="10" y="21"/>
                          <a:pt x="7" y="18"/>
                        </a:cubicBezTo>
                        <a:cubicBezTo>
                          <a:pt x="10" y="14"/>
                          <a:pt x="27" y="7"/>
                          <a:pt x="58" y="7"/>
                        </a:cubicBezTo>
                        <a:close/>
                        <a:moveTo>
                          <a:pt x="58" y="36"/>
                        </a:moveTo>
                        <a:cubicBezTo>
                          <a:pt x="80" y="36"/>
                          <a:pt x="99" y="32"/>
                          <a:pt x="109" y="27"/>
                        </a:cubicBezTo>
                        <a:cubicBezTo>
                          <a:pt x="109" y="43"/>
                          <a:pt x="109" y="43"/>
                          <a:pt x="109" y="43"/>
                        </a:cubicBezTo>
                        <a:cubicBezTo>
                          <a:pt x="109" y="43"/>
                          <a:pt x="109" y="43"/>
                          <a:pt x="109" y="43"/>
                        </a:cubicBezTo>
                        <a:cubicBezTo>
                          <a:pt x="106" y="47"/>
                          <a:pt x="89" y="54"/>
                          <a:pt x="58" y="54"/>
                        </a:cubicBezTo>
                        <a:cubicBezTo>
                          <a:pt x="27" y="54"/>
                          <a:pt x="10" y="47"/>
                          <a:pt x="7" y="43"/>
                        </a:cubicBezTo>
                        <a:cubicBezTo>
                          <a:pt x="7" y="43"/>
                          <a:pt x="7" y="43"/>
                          <a:pt x="7" y="43"/>
                        </a:cubicBezTo>
                        <a:cubicBezTo>
                          <a:pt x="7" y="27"/>
                          <a:pt x="7" y="27"/>
                          <a:pt x="7" y="27"/>
                        </a:cubicBezTo>
                        <a:cubicBezTo>
                          <a:pt x="17" y="32"/>
                          <a:pt x="36" y="36"/>
                          <a:pt x="58" y="36"/>
                        </a:cubicBezTo>
                        <a:close/>
                        <a:moveTo>
                          <a:pt x="109" y="98"/>
                        </a:moveTo>
                        <a:cubicBezTo>
                          <a:pt x="109" y="98"/>
                          <a:pt x="109" y="98"/>
                          <a:pt x="109" y="98"/>
                        </a:cubicBezTo>
                        <a:cubicBezTo>
                          <a:pt x="106" y="101"/>
                          <a:pt x="89" y="109"/>
                          <a:pt x="58" y="109"/>
                        </a:cubicBezTo>
                        <a:cubicBezTo>
                          <a:pt x="27" y="109"/>
                          <a:pt x="10" y="101"/>
                          <a:pt x="7" y="98"/>
                        </a:cubicBezTo>
                        <a:cubicBezTo>
                          <a:pt x="7" y="98"/>
                          <a:pt x="7" y="98"/>
                          <a:pt x="7" y="98"/>
                        </a:cubicBezTo>
                        <a:cubicBezTo>
                          <a:pt x="7" y="78"/>
                          <a:pt x="7" y="78"/>
                          <a:pt x="7" y="78"/>
                        </a:cubicBezTo>
                        <a:cubicBezTo>
                          <a:pt x="17" y="83"/>
                          <a:pt x="36" y="87"/>
                          <a:pt x="58" y="87"/>
                        </a:cubicBezTo>
                        <a:cubicBezTo>
                          <a:pt x="80" y="87"/>
                          <a:pt x="99" y="83"/>
                          <a:pt x="109" y="78"/>
                        </a:cubicBezTo>
                        <a:lnTo>
                          <a:pt x="109" y="98"/>
                        </a:lnTo>
                        <a:close/>
                        <a:moveTo>
                          <a:pt x="109" y="69"/>
                        </a:moveTo>
                        <a:cubicBezTo>
                          <a:pt x="109" y="69"/>
                          <a:pt x="109" y="69"/>
                          <a:pt x="109" y="69"/>
                        </a:cubicBezTo>
                        <a:cubicBezTo>
                          <a:pt x="106" y="72"/>
                          <a:pt x="89" y="80"/>
                          <a:pt x="58" y="80"/>
                        </a:cubicBezTo>
                        <a:cubicBezTo>
                          <a:pt x="27" y="80"/>
                          <a:pt x="10" y="72"/>
                          <a:pt x="7" y="69"/>
                        </a:cubicBezTo>
                        <a:cubicBezTo>
                          <a:pt x="7" y="69"/>
                          <a:pt x="7" y="69"/>
                          <a:pt x="7" y="69"/>
                        </a:cubicBezTo>
                        <a:cubicBezTo>
                          <a:pt x="7" y="52"/>
                          <a:pt x="7" y="52"/>
                          <a:pt x="7" y="52"/>
                        </a:cubicBezTo>
                        <a:cubicBezTo>
                          <a:pt x="17" y="58"/>
                          <a:pt x="36" y="61"/>
                          <a:pt x="58" y="61"/>
                        </a:cubicBezTo>
                        <a:cubicBezTo>
                          <a:pt x="80" y="61"/>
                          <a:pt x="99" y="58"/>
                          <a:pt x="109" y="52"/>
                        </a:cubicBezTo>
                        <a:lnTo>
                          <a:pt x="109" y="69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n-US" sz="1400" noProof="1">
                      <a:latin typeface="Century Gothic" panose="020B0502020202020204" pitchFamily="34" charset="0"/>
                    </a:endParaRPr>
                  </a:p>
                </p:txBody>
              </p:sp>
              <p:sp>
                <p:nvSpPr>
                  <p:cNvPr id="259" name="Freeform 191">
                    <a:extLst>
                      <a:ext uri="{FF2B5EF4-FFF2-40B4-BE49-F238E27FC236}">
                        <a16:creationId xmlns:a16="http://schemas.microsoft.com/office/drawing/2014/main" id="{AAC985EA-9343-9334-7258-B920594B3D57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3635287" y="2108629"/>
                    <a:ext cx="100900" cy="100335"/>
                  </a:xfrm>
                  <a:custGeom>
                    <a:avLst/>
                    <a:gdLst>
                      <a:gd name="T0" fmla="*/ 109 w 116"/>
                      <a:gd name="T1" fmla="*/ 9 h 116"/>
                      <a:gd name="T2" fmla="*/ 58 w 116"/>
                      <a:gd name="T3" fmla="*/ 0 h 116"/>
                      <a:gd name="T4" fmla="*/ 7 w 116"/>
                      <a:gd name="T5" fmla="*/ 9 h 116"/>
                      <a:gd name="T6" fmla="*/ 0 w 116"/>
                      <a:gd name="T7" fmla="*/ 18 h 116"/>
                      <a:gd name="T8" fmla="*/ 0 w 116"/>
                      <a:gd name="T9" fmla="*/ 98 h 116"/>
                      <a:gd name="T10" fmla="*/ 7 w 116"/>
                      <a:gd name="T11" fmla="*/ 107 h 116"/>
                      <a:gd name="T12" fmla="*/ 58 w 116"/>
                      <a:gd name="T13" fmla="*/ 116 h 116"/>
                      <a:gd name="T14" fmla="*/ 109 w 116"/>
                      <a:gd name="T15" fmla="*/ 107 h 116"/>
                      <a:gd name="T16" fmla="*/ 116 w 116"/>
                      <a:gd name="T17" fmla="*/ 98 h 116"/>
                      <a:gd name="T18" fmla="*/ 116 w 116"/>
                      <a:gd name="T19" fmla="*/ 18 h 116"/>
                      <a:gd name="T20" fmla="*/ 109 w 116"/>
                      <a:gd name="T21" fmla="*/ 9 h 116"/>
                      <a:gd name="T22" fmla="*/ 58 w 116"/>
                      <a:gd name="T23" fmla="*/ 7 h 116"/>
                      <a:gd name="T24" fmla="*/ 109 w 116"/>
                      <a:gd name="T25" fmla="*/ 18 h 116"/>
                      <a:gd name="T26" fmla="*/ 58 w 116"/>
                      <a:gd name="T27" fmla="*/ 29 h 116"/>
                      <a:gd name="T28" fmla="*/ 7 w 116"/>
                      <a:gd name="T29" fmla="*/ 18 h 116"/>
                      <a:gd name="T30" fmla="*/ 58 w 116"/>
                      <a:gd name="T31" fmla="*/ 7 h 116"/>
                      <a:gd name="T32" fmla="*/ 58 w 116"/>
                      <a:gd name="T33" fmla="*/ 36 h 116"/>
                      <a:gd name="T34" fmla="*/ 109 w 116"/>
                      <a:gd name="T35" fmla="*/ 27 h 116"/>
                      <a:gd name="T36" fmla="*/ 109 w 116"/>
                      <a:gd name="T37" fmla="*/ 43 h 116"/>
                      <a:gd name="T38" fmla="*/ 109 w 116"/>
                      <a:gd name="T39" fmla="*/ 43 h 116"/>
                      <a:gd name="T40" fmla="*/ 58 w 116"/>
                      <a:gd name="T41" fmla="*/ 54 h 116"/>
                      <a:gd name="T42" fmla="*/ 7 w 116"/>
                      <a:gd name="T43" fmla="*/ 43 h 116"/>
                      <a:gd name="T44" fmla="*/ 7 w 116"/>
                      <a:gd name="T45" fmla="*/ 43 h 116"/>
                      <a:gd name="T46" fmla="*/ 7 w 116"/>
                      <a:gd name="T47" fmla="*/ 27 h 116"/>
                      <a:gd name="T48" fmla="*/ 58 w 116"/>
                      <a:gd name="T49" fmla="*/ 36 h 116"/>
                      <a:gd name="T50" fmla="*/ 109 w 116"/>
                      <a:gd name="T51" fmla="*/ 98 h 116"/>
                      <a:gd name="T52" fmla="*/ 109 w 116"/>
                      <a:gd name="T53" fmla="*/ 98 h 116"/>
                      <a:gd name="T54" fmla="*/ 58 w 116"/>
                      <a:gd name="T55" fmla="*/ 109 h 116"/>
                      <a:gd name="T56" fmla="*/ 7 w 116"/>
                      <a:gd name="T57" fmla="*/ 98 h 116"/>
                      <a:gd name="T58" fmla="*/ 7 w 116"/>
                      <a:gd name="T59" fmla="*/ 98 h 116"/>
                      <a:gd name="T60" fmla="*/ 7 w 116"/>
                      <a:gd name="T61" fmla="*/ 78 h 116"/>
                      <a:gd name="T62" fmla="*/ 58 w 116"/>
                      <a:gd name="T63" fmla="*/ 87 h 116"/>
                      <a:gd name="T64" fmla="*/ 109 w 116"/>
                      <a:gd name="T65" fmla="*/ 78 h 116"/>
                      <a:gd name="T66" fmla="*/ 109 w 116"/>
                      <a:gd name="T67" fmla="*/ 98 h 116"/>
                      <a:gd name="T68" fmla="*/ 109 w 116"/>
                      <a:gd name="T69" fmla="*/ 69 h 116"/>
                      <a:gd name="T70" fmla="*/ 109 w 116"/>
                      <a:gd name="T71" fmla="*/ 69 h 116"/>
                      <a:gd name="T72" fmla="*/ 58 w 116"/>
                      <a:gd name="T73" fmla="*/ 80 h 116"/>
                      <a:gd name="T74" fmla="*/ 7 w 116"/>
                      <a:gd name="T75" fmla="*/ 69 h 116"/>
                      <a:gd name="T76" fmla="*/ 7 w 116"/>
                      <a:gd name="T77" fmla="*/ 69 h 116"/>
                      <a:gd name="T78" fmla="*/ 7 w 116"/>
                      <a:gd name="T79" fmla="*/ 52 h 116"/>
                      <a:gd name="T80" fmla="*/ 58 w 116"/>
                      <a:gd name="T81" fmla="*/ 61 h 116"/>
                      <a:gd name="T82" fmla="*/ 109 w 116"/>
                      <a:gd name="T83" fmla="*/ 52 h 116"/>
                      <a:gd name="T84" fmla="*/ 109 w 116"/>
                      <a:gd name="T85" fmla="*/ 69 h 11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</a:gdLst>
                    <a:ahLst/>
                    <a:cxnLst>
                      <a:cxn ang="T86">
                        <a:pos x="T0" y="T1"/>
                      </a:cxn>
                      <a:cxn ang="T87">
                        <a:pos x="T2" y="T3"/>
                      </a:cxn>
                      <a:cxn ang="T88">
                        <a:pos x="T4" y="T5"/>
                      </a:cxn>
                      <a:cxn ang="T89">
                        <a:pos x="T6" y="T7"/>
                      </a:cxn>
                      <a:cxn ang="T90">
                        <a:pos x="T8" y="T9"/>
                      </a:cxn>
                      <a:cxn ang="T91">
                        <a:pos x="T10" y="T11"/>
                      </a:cxn>
                      <a:cxn ang="T92">
                        <a:pos x="T12" y="T13"/>
                      </a:cxn>
                      <a:cxn ang="T93">
                        <a:pos x="T14" y="T15"/>
                      </a:cxn>
                      <a:cxn ang="T94">
                        <a:pos x="T16" y="T17"/>
                      </a:cxn>
                      <a:cxn ang="T95">
                        <a:pos x="T18" y="T19"/>
                      </a:cxn>
                      <a:cxn ang="T96">
                        <a:pos x="T20" y="T21"/>
                      </a:cxn>
                      <a:cxn ang="T97">
                        <a:pos x="T22" y="T23"/>
                      </a:cxn>
                      <a:cxn ang="T98">
                        <a:pos x="T24" y="T25"/>
                      </a:cxn>
                      <a:cxn ang="T99">
                        <a:pos x="T26" y="T27"/>
                      </a:cxn>
                      <a:cxn ang="T100">
                        <a:pos x="T28" y="T29"/>
                      </a:cxn>
                      <a:cxn ang="T101">
                        <a:pos x="T30" y="T31"/>
                      </a:cxn>
                      <a:cxn ang="T102">
                        <a:pos x="T32" y="T33"/>
                      </a:cxn>
                      <a:cxn ang="T103">
                        <a:pos x="T34" y="T35"/>
                      </a:cxn>
                      <a:cxn ang="T104">
                        <a:pos x="T36" y="T37"/>
                      </a:cxn>
                      <a:cxn ang="T105">
                        <a:pos x="T38" y="T39"/>
                      </a:cxn>
                      <a:cxn ang="T106">
                        <a:pos x="T40" y="T41"/>
                      </a:cxn>
                      <a:cxn ang="T107">
                        <a:pos x="T42" y="T43"/>
                      </a:cxn>
                      <a:cxn ang="T108">
                        <a:pos x="T44" y="T45"/>
                      </a:cxn>
                      <a:cxn ang="T109">
                        <a:pos x="T46" y="T47"/>
                      </a:cxn>
                      <a:cxn ang="T110">
                        <a:pos x="T48" y="T49"/>
                      </a:cxn>
                      <a:cxn ang="T111">
                        <a:pos x="T50" y="T51"/>
                      </a:cxn>
                      <a:cxn ang="T112">
                        <a:pos x="T52" y="T53"/>
                      </a:cxn>
                      <a:cxn ang="T113">
                        <a:pos x="T54" y="T55"/>
                      </a:cxn>
                      <a:cxn ang="T114">
                        <a:pos x="T56" y="T57"/>
                      </a:cxn>
                      <a:cxn ang="T115">
                        <a:pos x="T58" y="T59"/>
                      </a:cxn>
                      <a:cxn ang="T116">
                        <a:pos x="T60" y="T61"/>
                      </a:cxn>
                      <a:cxn ang="T117">
                        <a:pos x="T62" y="T63"/>
                      </a:cxn>
                      <a:cxn ang="T118">
                        <a:pos x="T64" y="T65"/>
                      </a:cxn>
                      <a:cxn ang="T119">
                        <a:pos x="T66" y="T67"/>
                      </a:cxn>
                      <a:cxn ang="T120">
                        <a:pos x="T68" y="T69"/>
                      </a:cxn>
                      <a:cxn ang="T121">
                        <a:pos x="T70" y="T71"/>
                      </a:cxn>
                      <a:cxn ang="T122">
                        <a:pos x="T72" y="T73"/>
                      </a:cxn>
                      <a:cxn ang="T123">
                        <a:pos x="T74" y="T75"/>
                      </a:cxn>
                      <a:cxn ang="T124">
                        <a:pos x="T76" y="T77"/>
                      </a:cxn>
                      <a:cxn ang="T125">
                        <a:pos x="T78" y="T79"/>
                      </a:cxn>
                      <a:cxn ang="T126">
                        <a:pos x="T80" y="T81"/>
                      </a:cxn>
                      <a:cxn ang="T127">
                        <a:pos x="T82" y="T83"/>
                      </a:cxn>
                      <a:cxn ang="T128">
                        <a:pos x="T84" y="T85"/>
                      </a:cxn>
                    </a:cxnLst>
                    <a:rect l="0" t="0" r="r" b="b"/>
                    <a:pathLst>
                      <a:path w="116" h="116">
                        <a:moveTo>
                          <a:pt x="109" y="9"/>
                        </a:moveTo>
                        <a:cubicBezTo>
                          <a:pt x="99" y="4"/>
                          <a:pt x="80" y="0"/>
                          <a:pt x="58" y="0"/>
                        </a:cubicBezTo>
                        <a:cubicBezTo>
                          <a:pt x="36" y="0"/>
                          <a:pt x="17" y="4"/>
                          <a:pt x="7" y="9"/>
                        </a:cubicBezTo>
                        <a:cubicBezTo>
                          <a:pt x="3" y="12"/>
                          <a:pt x="0" y="15"/>
                          <a:pt x="0" y="18"/>
                        </a:cubicBezTo>
                        <a:cubicBezTo>
                          <a:pt x="0" y="98"/>
                          <a:pt x="0" y="98"/>
                          <a:pt x="0" y="98"/>
                        </a:cubicBezTo>
                        <a:cubicBezTo>
                          <a:pt x="0" y="101"/>
                          <a:pt x="3" y="104"/>
                          <a:pt x="7" y="107"/>
                        </a:cubicBezTo>
                        <a:cubicBezTo>
                          <a:pt x="17" y="112"/>
                          <a:pt x="36" y="116"/>
                          <a:pt x="58" y="116"/>
                        </a:cubicBezTo>
                        <a:cubicBezTo>
                          <a:pt x="80" y="116"/>
                          <a:pt x="99" y="112"/>
                          <a:pt x="109" y="107"/>
                        </a:cubicBezTo>
                        <a:cubicBezTo>
                          <a:pt x="114" y="104"/>
                          <a:pt x="116" y="101"/>
                          <a:pt x="116" y="98"/>
                        </a:cubicBezTo>
                        <a:cubicBezTo>
                          <a:pt x="116" y="18"/>
                          <a:pt x="116" y="18"/>
                          <a:pt x="116" y="18"/>
                        </a:cubicBezTo>
                        <a:cubicBezTo>
                          <a:pt x="116" y="15"/>
                          <a:pt x="114" y="12"/>
                          <a:pt x="109" y="9"/>
                        </a:cubicBezTo>
                        <a:close/>
                        <a:moveTo>
                          <a:pt x="58" y="7"/>
                        </a:moveTo>
                        <a:cubicBezTo>
                          <a:pt x="89" y="7"/>
                          <a:pt x="106" y="14"/>
                          <a:pt x="109" y="18"/>
                        </a:cubicBezTo>
                        <a:cubicBezTo>
                          <a:pt x="106" y="21"/>
                          <a:pt x="89" y="29"/>
                          <a:pt x="58" y="29"/>
                        </a:cubicBezTo>
                        <a:cubicBezTo>
                          <a:pt x="27" y="29"/>
                          <a:pt x="10" y="21"/>
                          <a:pt x="7" y="18"/>
                        </a:cubicBezTo>
                        <a:cubicBezTo>
                          <a:pt x="10" y="14"/>
                          <a:pt x="27" y="7"/>
                          <a:pt x="58" y="7"/>
                        </a:cubicBezTo>
                        <a:close/>
                        <a:moveTo>
                          <a:pt x="58" y="36"/>
                        </a:moveTo>
                        <a:cubicBezTo>
                          <a:pt x="80" y="36"/>
                          <a:pt x="99" y="32"/>
                          <a:pt x="109" y="27"/>
                        </a:cubicBezTo>
                        <a:cubicBezTo>
                          <a:pt x="109" y="43"/>
                          <a:pt x="109" y="43"/>
                          <a:pt x="109" y="43"/>
                        </a:cubicBezTo>
                        <a:cubicBezTo>
                          <a:pt x="109" y="43"/>
                          <a:pt x="109" y="43"/>
                          <a:pt x="109" y="43"/>
                        </a:cubicBezTo>
                        <a:cubicBezTo>
                          <a:pt x="106" y="47"/>
                          <a:pt x="89" y="54"/>
                          <a:pt x="58" y="54"/>
                        </a:cubicBezTo>
                        <a:cubicBezTo>
                          <a:pt x="27" y="54"/>
                          <a:pt x="10" y="47"/>
                          <a:pt x="7" y="43"/>
                        </a:cubicBezTo>
                        <a:cubicBezTo>
                          <a:pt x="7" y="43"/>
                          <a:pt x="7" y="43"/>
                          <a:pt x="7" y="43"/>
                        </a:cubicBezTo>
                        <a:cubicBezTo>
                          <a:pt x="7" y="27"/>
                          <a:pt x="7" y="27"/>
                          <a:pt x="7" y="27"/>
                        </a:cubicBezTo>
                        <a:cubicBezTo>
                          <a:pt x="17" y="32"/>
                          <a:pt x="36" y="36"/>
                          <a:pt x="58" y="36"/>
                        </a:cubicBezTo>
                        <a:close/>
                        <a:moveTo>
                          <a:pt x="109" y="98"/>
                        </a:moveTo>
                        <a:cubicBezTo>
                          <a:pt x="109" y="98"/>
                          <a:pt x="109" y="98"/>
                          <a:pt x="109" y="98"/>
                        </a:cubicBezTo>
                        <a:cubicBezTo>
                          <a:pt x="106" y="101"/>
                          <a:pt x="89" y="109"/>
                          <a:pt x="58" y="109"/>
                        </a:cubicBezTo>
                        <a:cubicBezTo>
                          <a:pt x="27" y="109"/>
                          <a:pt x="10" y="101"/>
                          <a:pt x="7" y="98"/>
                        </a:cubicBezTo>
                        <a:cubicBezTo>
                          <a:pt x="7" y="98"/>
                          <a:pt x="7" y="98"/>
                          <a:pt x="7" y="98"/>
                        </a:cubicBezTo>
                        <a:cubicBezTo>
                          <a:pt x="7" y="78"/>
                          <a:pt x="7" y="78"/>
                          <a:pt x="7" y="78"/>
                        </a:cubicBezTo>
                        <a:cubicBezTo>
                          <a:pt x="17" y="83"/>
                          <a:pt x="36" y="87"/>
                          <a:pt x="58" y="87"/>
                        </a:cubicBezTo>
                        <a:cubicBezTo>
                          <a:pt x="80" y="87"/>
                          <a:pt x="99" y="83"/>
                          <a:pt x="109" y="78"/>
                        </a:cubicBezTo>
                        <a:lnTo>
                          <a:pt x="109" y="98"/>
                        </a:lnTo>
                        <a:close/>
                        <a:moveTo>
                          <a:pt x="109" y="69"/>
                        </a:moveTo>
                        <a:cubicBezTo>
                          <a:pt x="109" y="69"/>
                          <a:pt x="109" y="69"/>
                          <a:pt x="109" y="69"/>
                        </a:cubicBezTo>
                        <a:cubicBezTo>
                          <a:pt x="106" y="72"/>
                          <a:pt x="89" y="80"/>
                          <a:pt x="58" y="80"/>
                        </a:cubicBezTo>
                        <a:cubicBezTo>
                          <a:pt x="27" y="80"/>
                          <a:pt x="10" y="72"/>
                          <a:pt x="7" y="69"/>
                        </a:cubicBezTo>
                        <a:cubicBezTo>
                          <a:pt x="7" y="69"/>
                          <a:pt x="7" y="69"/>
                          <a:pt x="7" y="69"/>
                        </a:cubicBezTo>
                        <a:cubicBezTo>
                          <a:pt x="7" y="52"/>
                          <a:pt x="7" y="52"/>
                          <a:pt x="7" y="52"/>
                        </a:cubicBezTo>
                        <a:cubicBezTo>
                          <a:pt x="17" y="58"/>
                          <a:pt x="36" y="61"/>
                          <a:pt x="58" y="61"/>
                        </a:cubicBezTo>
                        <a:cubicBezTo>
                          <a:pt x="80" y="61"/>
                          <a:pt x="99" y="58"/>
                          <a:pt x="109" y="52"/>
                        </a:cubicBezTo>
                        <a:lnTo>
                          <a:pt x="109" y="69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n-US" sz="1400" noProof="1">
                      <a:latin typeface="Century Gothic" panose="020B0502020202020204" pitchFamily="34" charset="0"/>
                    </a:endParaRPr>
                  </a:p>
                </p:txBody>
              </p:sp>
              <p:grpSp>
                <p:nvGrpSpPr>
                  <p:cNvPr id="260" name="Groupe 135">
                    <a:extLst>
                      <a:ext uri="{FF2B5EF4-FFF2-40B4-BE49-F238E27FC236}">
                        <a16:creationId xmlns:a16="http://schemas.microsoft.com/office/drawing/2014/main" id="{EC12E21B-B384-385E-2E78-78E671B8A4DB}"/>
                      </a:ext>
                    </a:extLst>
                  </p:cNvPr>
                  <p:cNvGrpSpPr/>
                  <p:nvPr/>
                </p:nvGrpSpPr>
                <p:grpSpPr>
                  <a:xfrm>
                    <a:off x="3803657" y="2133043"/>
                    <a:ext cx="102243" cy="59610"/>
                    <a:chOff x="3803658" y="2117824"/>
                    <a:chExt cx="102243" cy="59610"/>
                  </a:xfrm>
                </p:grpSpPr>
                <p:sp>
                  <p:nvSpPr>
                    <p:cNvPr id="268" name="Ellipse 143">
                      <a:extLst>
                        <a:ext uri="{FF2B5EF4-FFF2-40B4-BE49-F238E27FC236}">
                          <a16:creationId xmlns:a16="http://schemas.microsoft.com/office/drawing/2014/main" id="{5DA725C8-2C36-6FD2-7B20-8D64112118A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803658" y="2117824"/>
                      <a:ext cx="36001" cy="36000"/>
                    </a:xfrm>
                    <a:prstGeom prst="ellipse">
                      <a:avLst/>
                    </a:prstGeom>
                    <a:solidFill>
                      <a:srgbClr val="019BB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%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noProof="1">
                        <a:latin typeface="Century Gothic" panose="020B0502020202020204" pitchFamily="34" charset="0"/>
                      </a:endParaRPr>
                    </a:p>
                  </p:txBody>
                </p:sp>
                <p:sp>
                  <p:nvSpPr>
                    <p:cNvPr id="269" name="Ellipse 144">
                      <a:extLst>
                        <a:ext uri="{FF2B5EF4-FFF2-40B4-BE49-F238E27FC236}">
                          <a16:creationId xmlns:a16="http://schemas.microsoft.com/office/drawing/2014/main" id="{DAC242AF-268F-09A8-BEC9-AE91DDA1776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869900" y="2141434"/>
                      <a:ext cx="36001" cy="36000"/>
                    </a:xfrm>
                    <a:prstGeom prst="ellipse">
                      <a:avLst/>
                    </a:prstGeom>
                    <a:solidFill>
                      <a:srgbClr val="019BB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%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noProof="1">
                        <a:latin typeface="Century Gothic" panose="020B0502020202020204" pitchFamily="34" charset="0"/>
                      </a:endParaRPr>
                    </a:p>
                  </p:txBody>
                </p:sp>
              </p:grpSp>
              <p:sp>
                <p:nvSpPr>
                  <p:cNvPr id="261" name="Ellipse 136">
                    <a:extLst>
                      <a:ext uri="{FF2B5EF4-FFF2-40B4-BE49-F238E27FC236}">
                        <a16:creationId xmlns:a16="http://schemas.microsoft.com/office/drawing/2014/main" id="{2E6AD42A-BD45-3A01-3028-18026775B0D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55350" y="2419027"/>
                    <a:ext cx="36001" cy="36000"/>
                  </a:xfrm>
                  <a:prstGeom prst="ellipse">
                    <a:avLst/>
                  </a:prstGeom>
                  <a:solidFill>
                    <a:srgbClr val="019B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%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noProof="1">
                      <a:latin typeface="Century Gothic" panose="020B0502020202020204" pitchFamily="34" charset="0"/>
                    </a:endParaRPr>
                  </a:p>
                </p:txBody>
              </p:sp>
              <p:sp>
                <p:nvSpPr>
                  <p:cNvPr id="262" name="Ellipse 137">
                    <a:extLst>
                      <a:ext uri="{FF2B5EF4-FFF2-40B4-BE49-F238E27FC236}">
                        <a16:creationId xmlns:a16="http://schemas.microsoft.com/office/drawing/2014/main" id="{A350523C-22CB-1C3B-469A-D4F0FEE8879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38724" y="2349485"/>
                    <a:ext cx="36001" cy="36000"/>
                  </a:xfrm>
                  <a:prstGeom prst="ellipse">
                    <a:avLst/>
                  </a:prstGeom>
                  <a:solidFill>
                    <a:srgbClr val="019B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%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noProof="1">
                      <a:latin typeface="Century Gothic" panose="020B0502020202020204" pitchFamily="34" charset="0"/>
                    </a:endParaRPr>
                  </a:p>
                </p:txBody>
              </p:sp>
              <p:sp>
                <p:nvSpPr>
                  <p:cNvPr id="263" name="Ellipse 138">
                    <a:extLst>
                      <a:ext uri="{FF2B5EF4-FFF2-40B4-BE49-F238E27FC236}">
                        <a16:creationId xmlns:a16="http://schemas.microsoft.com/office/drawing/2014/main" id="{1B9EF54B-5682-CEDF-0D4D-805DDC2BE7A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58138" y="2279943"/>
                    <a:ext cx="36001" cy="36000"/>
                  </a:xfrm>
                  <a:prstGeom prst="ellipse">
                    <a:avLst/>
                  </a:prstGeom>
                  <a:solidFill>
                    <a:srgbClr val="019B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%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noProof="1">
                      <a:latin typeface="Century Gothic" panose="020B0502020202020204" pitchFamily="34" charset="0"/>
                    </a:endParaRPr>
                  </a:p>
                </p:txBody>
              </p:sp>
              <p:sp>
                <p:nvSpPr>
                  <p:cNvPr id="264" name="Ellipse 139">
                    <a:extLst>
                      <a:ext uri="{FF2B5EF4-FFF2-40B4-BE49-F238E27FC236}">
                        <a16:creationId xmlns:a16="http://schemas.microsoft.com/office/drawing/2014/main" id="{44C3EEB3-6F49-EB88-F736-2E2252D13AE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2794" y="2488570"/>
                    <a:ext cx="36001" cy="36000"/>
                  </a:xfrm>
                  <a:prstGeom prst="ellipse">
                    <a:avLst/>
                  </a:prstGeom>
                  <a:solidFill>
                    <a:srgbClr val="019B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%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noProof="1">
                      <a:latin typeface="Century Gothic" panose="020B0502020202020204" pitchFamily="34" charset="0"/>
                    </a:endParaRPr>
                  </a:p>
                </p:txBody>
              </p:sp>
              <p:grpSp>
                <p:nvGrpSpPr>
                  <p:cNvPr id="265" name="Groupe 140">
                    <a:extLst>
                      <a:ext uri="{FF2B5EF4-FFF2-40B4-BE49-F238E27FC236}">
                        <a16:creationId xmlns:a16="http://schemas.microsoft.com/office/drawing/2014/main" id="{8C790089-D5B3-E780-1008-42B687FBB38A}"/>
                      </a:ext>
                    </a:extLst>
                  </p:cNvPr>
                  <p:cNvGrpSpPr/>
                  <p:nvPr/>
                </p:nvGrpSpPr>
                <p:grpSpPr>
                  <a:xfrm rot="6454423">
                    <a:off x="3937723" y="2541665"/>
                    <a:ext cx="102243" cy="59610"/>
                    <a:chOff x="3956058" y="2270224"/>
                    <a:chExt cx="102243" cy="59610"/>
                  </a:xfrm>
                </p:grpSpPr>
                <p:sp>
                  <p:nvSpPr>
                    <p:cNvPr id="266" name="Ellipse 141">
                      <a:extLst>
                        <a:ext uri="{FF2B5EF4-FFF2-40B4-BE49-F238E27FC236}">
                          <a16:creationId xmlns:a16="http://schemas.microsoft.com/office/drawing/2014/main" id="{C41BD393-FF9F-BD98-AB87-B3BCEEAF09B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956058" y="2270224"/>
                      <a:ext cx="36001" cy="36000"/>
                    </a:xfrm>
                    <a:prstGeom prst="ellipse">
                      <a:avLst/>
                    </a:prstGeom>
                    <a:solidFill>
                      <a:srgbClr val="019BB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%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noProof="1">
                        <a:latin typeface="Century Gothic" panose="020B0502020202020204" pitchFamily="34" charset="0"/>
                      </a:endParaRPr>
                    </a:p>
                  </p:txBody>
                </p:sp>
                <p:sp>
                  <p:nvSpPr>
                    <p:cNvPr id="267" name="Ellipse 142">
                      <a:extLst>
                        <a:ext uri="{FF2B5EF4-FFF2-40B4-BE49-F238E27FC236}">
                          <a16:creationId xmlns:a16="http://schemas.microsoft.com/office/drawing/2014/main" id="{973A28EB-6805-FB4D-E86F-E520F6C7665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022300" y="2293834"/>
                      <a:ext cx="36001" cy="36000"/>
                    </a:xfrm>
                    <a:prstGeom prst="ellipse">
                      <a:avLst/>
                    </a:prstGeom>
                    <a:solidFill>
                      <a:srgbClr val="019BB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%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noProof="1">
                        <a:latin typeface="Century Gothic" panose="020B0502020202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30" name="ZoneTexte 97">
                  <a:extLst>
                    <a:ext uri="{FF2B5EF4-FFF2-40B4-BE49-F238E27FC236}">
                      <a16:creationId xmlns:a16="http://schemas.microsoft.com/office/drawing/2014/main" id="{BCB678AF-83E6-79D9-B451-AF0583092339}"/>
                    </a:ext>
                  </a:extLst>
                </p:cNvPr>
                <p:cNvSpPr txBox="1"/>
                <p:nvPr/>
              </p:nvSpPr>
              <p:spPr>
                <a:xfrm>
                  <a:off x="5526705" y="4280303"/>
                  <a:ext cx="14886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noProof="1">
                      <a:solidFill>
                        <a:srgbClr val="009BB6"/>
                      </a:solidFill>
                      <a:latin typeface="Century Gothic" panose="020B0502020202020204" pitchFamily="34" charset="0"/>
                    </a:rPr>
                    <a:t>systems</a:t>
                  </a:r>
                </a:p>
                <a:p>
                  <a:pPr algn="ctr"/>
                  <a:r>
                    <a:rPr lang="en-US" sz="1200" noProof="1">
                      <a:solidFill>
                        <a:srgbClr val="009BB6"/>
                      </a:solidFill>
                      <a:latin typeface="Century Gothic" panose="020B0502020202020204" pitchFamily="34" charset="0"/>
                    </a:rPr>
                    <a:t>analytics</a:t>
                  </a:r>
                </a:p>
              </p:txBody>
            </p:sp>
            <p:cxnSp>
              <p:nvCxnSpPr>
                <p:cNvPr id="231" name="Connecteur droit avec flèche 98">
                  <a:extLst>
                    <a:ext uri="{FF2B5EF4-FFF2-40B4-BE49-F238E27FC236}">
                      <a16:creationId xmlns:a16="http://schemas.microsoft.com/office/drawing/2014/main" id="{9970AFB2-025B-4752-DD26-02EFCDFC73C5}"/>
                    </a:ext>
                  </a:extLst>
                </p:cNvPr>
                <p:cNvCxnSpPr/>
                <p:nvPr/>
              </p:nvCxnSpPr>
              <p:spPr>
                <a:xfrm>
                  <a:off x="6583364" y="3970600"/>
                  <a:ext cx="432000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2" name="Groupe 99">
                  <a:extLst>
                    <a:ext uri="{FF2B5EF4-FFF2-40B4-BE49-F238E27FC236}">
                      <a16:creationId xmlns:a16="http://schemas.microsoft.com/office/drawing/2014/main" id="{768B998B-32E0-C0B5-63C7-FEA3FAB9C1C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008544" y="3724468"/>
                  <a:ext cx="552592" cy="480000"/>
                  <a:chOff x="6833003" y="2090140"/>
                  <a:chExt cx="644122" cy="559506"/>
                </a:xfrm>
              </p:grpSpPr>
              <p:pic>
                <p:nvPicPr>
                  <p:cNvPr id="251" name="Image 126">
                    <a:extLst>
                      <a:ext uri="{FF2B5EF4-FFF2-40B4-BE49-F238E27FC236}">
                        <a16:creationId xmlns:a16="http://schemas.microsoft.com/office/drawing/2014/main" id="{132D1CD8-15FE-6691-486B-B2B88C0582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.506%" t="52.558%" r="47.261%" b="37.983%"/>
                  <a:stretch/>
                </p:blipFill>
                <p:spPr>
                  <a:xfrm>
                    <a:off x="6833003" y="2090140"/>
                    <a:ext cx="605368" cy="559506"/>
                  </a:xfrm>
                  <a:prstGeom prst="rect">
                    <a:avLst/>
                  </a:prstGeom>
                </p:spPr>
              </p:pic>
              <p:sp>
                <p:nvSpPr>
                  <p:cNvPr id="252" name="Rectangle : coins arrondis 127">
                    <a:extLst>
                      <a:ext uri="{FF2B5EF4-FFF2-40B4-BE49-F238E27FC236}">
                        <a16:creationId xmlns:a16="http://schemas.microsoft.com/office/drawing/2014/main" id="{CB35F148-D7FA-4AEE-D286-BC5C5122DC5C}"/>
                      </a:ext>
                    </a:extLst>
                  </p:cNvPr>
                  <p:cNvSpPr/>
                  <p:nvPr/>
                </p:nvSpPr>
                <p:spPr>
                  <a:xfrm>
                    <a:off x="7377113" y="2319338"/>
                    <a:ext cx="100012" cy="4983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%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noProof="1">
                      <a:latin typeface="Century Gothic" panose="020B0502020202020204" pitchFamily="34" charset="0"/>
                    </a:endParaRPr>
                  </a:p>
                </p:txBody>
              </p:sp>
            </p:grpSp>
            <p:grpSp>
              <p:nvGrpSpPr>
                <p:cNvPr id="233" name="Groupe 100">
                  <a:extLst>
                    <a:ext uri="{FF2B5EF4-FFF2-40B4-BE49-F238E27FC236}">
                      <a16:creationId xmlns:a16="http://schemas.microsoft.com/office/drawing/2014/main" id="{4D8421DC-0B96-9573-3301-05A898CA499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311936" y="3724468"/>
                  <a:ext cx="552592" cy="480000"/>
                  <a:chOff x="6833003" y="2090140"/>
                  <a:chExt cx="644122" cy="559506"/>
                </a:xfrm>
              </p:grpSpPr>
              <p:pic>
                <p:nvPicPr>
                  <p:cNvPr id="249" name="Image 124">
                    <a:extLst>
                      <a:ext uri="{FF2B5EF4-FFF2-40B4-BE49-F238E27FC236}">
                        <a16:creationId xmlns:a16="http://schemas.microsoft.com/office/drawing/2014/main" id="{2480D0E2-64C0-2B74-7281-A9E6BA69B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.506%" t="52.558%" r="47.261%" b="37.983%"/>
                  <a:stretch/>
                </p:blipFill>
                <p:spPr>
                  <a:xfrm>
                    <a:off x="6833003" y="2090140"/>
                    <a:ext cx="605368" cy="559506"/>
                  </a:xfrm>
                  <a:prstGeom prst="rect">
                    <a:avLst/>
                  </a:prstGeom>
                </p:spPr>
              </p:pic>
              <p:sp>
                <p:nvSpPr>
                  <p:cNvPr id="250" name="Rectangle : coins arrondis 125">
                    <a:extLst>
                      <a:ext uri="{FF2B5EF4-FFF2-40B4-BE49-F238E27FC236}">
                        <a16:creationId xmlns:a16="http://schemas.microsoft.com/office/drawing/2014/main" id="{9A10A826-E830-DB55-3EF7-C0E0FF54479C}"/>
                      </a:ext>
                    </a:extLst>
                  </p:cNvPr>
                  <p:cNvSpPr/>
                  <p:nvPr/>
                </p:nvSpPr>
                <p:spPr>
                  <a:xfrm>
                    <a:off x="7377113" y="2319338"/>
                    <a:ext cx="100012" cy="4983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%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noProof="1">
                      <a:latin typeface="Century Gothic" panose="020B0502020202020204" pitchFamily="34" charset="0"/>
                    </a:endParaRPr>
                  </a:p>
                </p:txBody>
              </p:sp>
            </p:grpSp>
            <p:cxnSp>
              <p:nvCxnSpPr>
                <p:cNvPr id="234" name="Connecteur droit avec flèche 101">
                  <a:extLst>
                    <a:ext uri="{FF2B5EF4-FFF2-40B4-BE49-F238E27FC236}">
                      <a16:creationId xmlns:a16="http://schemas.microsoft.com/office/drawing/2014/main" id="{AA4B9B2B-4BB1-077D-20A1-1A875581E8CE}"/>
                    </a:ext>
                  </a:extLst>
                </p:cNvPr>
                <p:cNvCxnSpPr/>
                <p:nvPr/>
              </p:nvCxnSpPr>
              <p:spPr>
                <a:xfrm>
                  <a:off x="9055995" y="3975303"/>
                  <a:ext cx="432000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5" name="Groupe 102">
                  <a:extLst>
                    <a:ext uri="{FF2B5EF4-FFF2-40B4-BE49-F238E27FC236}">
                      <a16:creationId xmlns:a16="http://schemas.microsoft.com/office/drawing/2014/main" id="{E9AB06C6-3F68-CBCC-9953-E49375FC9747}"/>
                    </a:ext>
                  </a:extLst>
                </p:cNvPr>
                <p:cNvGrpSpPr/>
                <p:nvPr/>
              </p:nvGrpSpPr>
              <p:grpSpPr>
                <a:xfrm>
                  <a:off x="8561341" y="3535728"/>
                  <a:ext cx="289347" cy="879152"/>
                  <a:chOff x="6333969" y="2583929"/>
                  <a:chExt cx="217010" cy="659364"/>
                </a:xfrm>
              </p:grpSpPr>
              <p:pic>
                <p:nvPicPr>
                  <p:cNvPr id="246" name="Image 164">
                    <a:extLst>
                      <a:ext uri="{FF2B5EF4-FFF2-40B4-BE49-F238E27FC236}">
                        <a16:creationId xmlns:a16="http://schemas.microsoft.com/office/drawing/2014/main" id="{ADDF2FFC-0C47-1992-457D-E1324A3E36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duotone>
                      <a:prstClr val="black"/>
                      <a:schemeClr val="tx2">
                        <a:tint val="45%"/>
                        <a:satMod val="400%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saturation sat="0%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33969" y="2583929"/>
                    <a:ext cx="217010" cy="214019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247" name="Image 164">
                    <a:extLst>
                      <a:ext uri="{FF2B5EF4-FFF2-40B4-BE49-F238E27FC236}">
                        <a16:creationId xmlns:a16="http://schemas.microsoft.com/office/drawing/2014/main" id="{225421B4-B145-16E2-C1A9-C322A1B7DC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duotone>
                      <a:prstClr val="black"/>
                      <a:schemeClr val="tx2">
                        <a:tint val="45%"/>
                        <a:satMod val="400%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saturation sat="0%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33969" y="2806601"/>
                    <a:ext cx="217010" cy="214019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248" name="Image 164">
                    <a:extLst>
                      <a:ext uri="{FF2B5EF4-FFF2-40B4-BE49-F238E27FC236}">
                        <a16:creationId xmlns:a16="http://schemas.microsoft.com/office/drawing/2014/main" id="{877F6AA2-179B-7A3D-F029-B7D1319F3D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duotone>
                      <a:prstClr val="black"/>
                      <a:schemeClr val="tx2">
                        <a:tint val="45%"/>
                        <a:satMod val="400%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saturation sat="0%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33969" y="3029274"/>
                    <a:ext cx="217010" cy="214019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D375878D-4F93-00B0-29AE-D6EEE87B05E6}"/>
                    </a:ext>
                  </a:extLst>
                </p:cNvPr>
                <p:cNvSpPr/>
                <p:nvPr/>
              </p:nvSpPr>
              <p:spPr>
                <a:xfrm>
                  <a:off x="7975471" y="2903360"/>
                  <a:ext cx="1461088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noProof="1">
                      <a:latin typeface="Century Gothic" panose="020B0502020202020204" pitchFamily="34" charset="0"/>
                    </a:rPr>
                    <a:t>Hypotheses</a:t>
                  </a:r>
                </a:p>
                <a:p>
                  <a:pPr algn="ctr"/>
                  <a:r>
                    <a:rPr lang="en-US" sz="1400" b="1" noProof="1">
                      <a:latin typeface="Century Gothic" panose="020B0502020202020204" pitchFamily="34" charset="0"/>
                    </a:rPr>
                    <a:t>Generation</a:t>
                  </a:r>
                </a:p>
              </p:txBody>
            </p:sp>
            <p:pic>
              <p:nvPicPr>
                <p:cNvPr id="237" name="Image 104">
                  <a:extLst>
                    <a:ext uri="{FF2B5EF4-FFF2-40B4-BE49-F238E27FC236}">
                      <a16:creationId xmlns:a16="http://schemas.microsoft.com/office/drawing/2014/main" id="{8AEC65E0-D3AD-DD8D-79CB-A0064A3BFC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.661%" t="58.139%" r="86.021%" b="31.008%"/>
                <a:stretch/>
              </p:blipFill>
              <p:spPr>
                <a:xfrm>
                  <a:off x="9612421" y="3510039"/>
                  <a:ext cx="864000" cy="828495"/>
                </a:xfrm>
                <a:prstGeom prst="rect">
                  <a:avLst/>
                </a:prstGeom>
              </p:spPr>
            </p:pic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968BE62A-FB55-E9C8-4AD5-4216287A441F}"/>
                    </a:ext>
                  </a:extLst>
                </p:cNvPr>
                <p:cNvSpPr/>
                <p:nvPr/>
              </p:nvSpPr>
              <p:spPr>
                <a:xfrm>
                  <a:off x="9247280" y="2903360"/>
                  <a:ext cx="157691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noProof="1">
                      <a:latin typeface="Century Gothic" panose="020B0502020202020204" pitchFamily="34" charset="0"/>
                    </a:rPr>
                    <a:t>Hypotheses</a:t>
                  </a:r>
                </a:p>
                <a:p>
                  <a:pPr algn="ctr"/>
                  <a:r>
                    <a:rPr lang="en-US" sz="1400" b="1" noProof="1">
                      <a:latin typeface="Century Gothic" panose="020B0502020202020204" pitchFamily="34" charset="0"/>
                    </a:rPr>
                    <a:t>Consolidation</a:t>
                  </a: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D8CD2EA4-35E7-9689-0E6F-42AF04DA5B72}"/>
                    </a:ext>
                  </a:extLst>
                </p:cNvPr>
                <p:cNvSpPr/>
                <p:nvPr/>
              </p:nvSpPr>
              <p:spPr>
                <a:xfrm>
                  <a:off x="9341533" y="4416402"/>
                  <a:ext cx="1508037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i="1" noProof="1">
                      <a:solidFill>
                        <a:srgbClr val="009BB6"/>
                      </a:solidFill>
                      <a:latin typeface="Century Gothic" panose="020B0502020202020204" pitchFamily="34" charset="0"/>
                      <a:cs typeface="Calibri" panose="020F0502020204030204" pitchFamily="34" charset="0"/>
                    </a:rPr>
                    <a:t>systems biology &amp;</a:t>
                  </a:r>
                </a:p>
                <a:p>
                  <a:pPr algn="ctr"/>
                  <a:r>
                    <a:rPr lang="en-US" sz="1200" i="1" noProof="1">
                      <a:solidFill>
                        <a:srgbClr val="009BB6"/>
                      </a:solidFill>
                      <a:latin typeface="Century Gothic" panose="020B0502020202020204" pitchFamily="34" charset="0"/>
                      <a:cs typeface="Calibri" panose="020F0502020204030204" pitchFamily="34" charset="0"/>
                    </a:rPr>
                    <a:t>legacy ranking</a:t>
                  </a:r>
                </a:p>
              </p:txBody>
            </p:sp>
            <p:cxnSp>
              <p:nvCxnSpPr>
                <p:cNvPr id="240" name="Connecteur droit avec flèche 107">
                  <a:extLst>
                    <a:ext uri="{FF2B5EF4-FFF2-40B4-BE49-F238E27FC236}">
                      <a16:creationId xmlns:a16="http://schemas.microsoft.com/office/drawing/2014/main" id="{B487F8D7-D41D-8D4E-62BF-3C437C130417}"/>
                    </a:ext>
                  </a:extLst>
                </p:cNvPr>
                <p:cNvCxnSpPr/>
                <p:nvPr/>
              </p:nvCxnSpPr>
              <p:spPr>
                <a:xfrm>
                  <a:off x="10615812" y="3983863"/>
                  <a:ext cx="432000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41" name="Picture 32" descr="grey_new_seo2-17-512.png">
                  <a:extLst>
                    <a:ext uri="{FF2B5EF4-FFF2-40B4-BE49-F238E27FC236}">
                      <a16:creationId xmlns:a16="http://schemas.microsoft.com/office/drawing/2014/main" id="{99E6318C-A3DC-C190-4E79-2907618926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artisticCutout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16979" y="3710710"/>
                  <a:ext cx="559959" cy="559959"/>
                </a:xfrm>
                <a:prstGeom prst="rect">
                  <a:avLst/>
                </a:prstGeom>
              </p:spPr>
            </p:pic>
            <p:sp>
              <p:nvSpPr>
                <p:cNvPr id="242" name="Freeform 125">
                  <a:extLst>
                    <a:ext uri="{FF2B5EF4-FFF2-40B4-BE49-F238E27FC236}">
                      <a16:creationId xmlns:a16="http://schemas.microsoft.com/office/drawing/2014/main" id="{97687694-4F90-299F-02E3-3B27274DF7E6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 rot="5400000">
                  <a:off x="7164560" y="3650284"/>
                  <a:ext cx="634525" cy="576000"/>
                </a:xfrm>
                <a:custGeom>
                  <a:avLst/>
                  <a:gdLst>
                    <a:gd name="T0" fmla="*/ 172 w 176"/>
                    <a:gd name="T1" fmla="*/ 136 h 160"/>
                    <a:gd name="T2" fmla="*/ 96 w 176"/>
                    <a:gd name="T3" fmla="*/ 136 h 160"/>
                    <a:gd name="T4" fmla="*/ 76 w 176"/>
                    <a:gd name="T5" fmla="*/ 120 h 160"/>
                    <a:gd name="T6" fmla="*/ 56 w 176"/>
                    <a:gd name="T7" fmla="*/ 136 h 160"/>
                    <a:gd name="T8" fmla="*/ 4 w 176"/>
                    <a:gd name="T9" fmla="*/ 136 h 160"/>
                    <a:gd name="T10" fmla="*/ 0 w 176"/>
                    <a:gd name="T11" fmla="*/ 140 h 160"/>
                    <a:gd name="T12" fmla="*/ 4 w 176"/>
                    <a:gd name="T13" fmla="*/ 144 h 160"/>
                    <a:gd name="T14" fmla="*/ 56 w 176"/>
                    <a:gd name="T15" fmla="*/ 144 h 160"/>
                    <a:gd name="T16" fmla="*/ 76 w 176"/>
                    <a:gd name="T17" fmla="*/ 160 h 160"/>
                    <a:gd name="T18" fmla="*/ 96 w 176"/>
                    <a:gd name="T19" fmla="*/ 144 h 160"/>
                    <a:gd name="T20" fmla="*/ 172 w 176"/>
                    <a:gd name="T21" fmla="*/ 144 h 160"/>
                    <a:gd name="T22" fmla="*/ 176 w 176"/>
                    <a:gd name="T23" fmla="*/ 140 h 160"/>
                    <a:gd name="T24" fmla="*/ 172 w 176"/>
                    <a:gd name="T25" fmla="*/ 136 h 160"/>
                    <a:gd name="T26" fmla="*/ 76 w 176"/>
                    <a:gd name="T27" fmla="*/ 152 h 160"/>
                    <a:gd name="T28" fmla="*/ 64 w 176"/>
                    <a:gd name="T29" fmla="*/ 140 h 160"/>
                    <a:gd name="T30" fmla="*/ 76 w 176"/>
                    <a:gd name="T31" fmla="*/ 128 h 160"/>
                    <a:gd name="T32" fmla="*/ 88 w 176"/>
                    <a:gd name="T33" fmla="*/ 140 h 160"/>
                    <a:gd name="T34" fmla="*/ 76 w 176"/>
                    <a:gd name="T35" fmla="*/ 152 h 160"/>
                    <a:gd name="T36" fmla="*/ 4 w 176"/>
                    <a:gd name="T37" fmla="*/ 24 h 160"/>
                    <a:gd name="T38" fmla="*/ 24 w 176"/>
                    <a:gd name="T39" fmla="*/ 24 h 160"/>
                    <a:gd name="T40" fmla="*/ 44 w 176"/>
                    <a:gd name="T41" fmla="*/ 40 h 160"/>
                    <a:gd name="T42" fmla="*/ 64 w 176"/>
                    <a:gd name="T43" fmla="*/ 24 h 160"/>
                    <a:gd name="T44" fmla="*/ 172 w 176"/>
                    <a:gd name="T45" fmla="*/ 24 h 160"/>
                    <a:gd name="T46" fmla="*/ 176 w 176"/>
                    <a:gd name="T47" fmla="*/ 20 h 160"/>
                    <a:gd name="T48" fmla="*/ 172 w 176"/>
                    <a:gd name="T49" fmla="*/ 16 h 160"/>
                    <a:gd name="T50" fmla="*/ 64 w 176"/>
                    <a:gd name="T51" fmla="*/ 16 h 160"/>
                    <a:gd name="T52" fmla="*/ 44 w 176"/>
                    <a:gd name="T53" fmla="*/ 0 h 160"/>
                    <a:gd name="T54" fmla="*/ 24 w 176"/>
                    <a:gd name="T55" fmla="*/ 16 h 160"/>
                    <a:gd name="T56" fmla="*/ 4 w 176"/>
                    <a:gd name="T57" fmla="*/ 16 h 160"/>
                    <a:gd name="T58" fmla="*/ 0 w 176"/>
                    <a:gd name="T59" fmla="*/ 20 h 160"/>
                    <a:gd name="T60" fmla="*/ 4 w 176"/>
                    <a:gd name="T61" fmla="*/ 24 h 160"/>
                    <a:gd name="T62" fmla="*/ 44 w 176"/>
                    <a:gd name="T63" fmla="*/ 8 h 160"/>
                    <a:gd name="T64" fmla="*/ 56 w 176"/>
                    <a:gd name="T65" fmla="*/ 20 h 160"/>
                    <a:gd name="T66" fmla="*/ 44 w 176"/>
                    <a:gd name="T67" fmla="*/ 32 h 160"/>
                    <a:gd name="T68" fmla="*/ 32 w 176"/>
                    <a:gd name="T69" fmla="*/ 20 h 160"/>
                    <a:gd name="T70" fmla="*/ 44 w 176"/>
                    <a:gd name="T71" fmla="*/ 8 h 160"/>
                    <a:gd name="T72" fmla="*/ 172 w 176"/>
                    <a:gd name="T73" fmla="*/ 76 h 160"/>
                    <a:gd name="T74" fmla="*/ 160 w 176"/>
                    <a:gd name="T75" fmla="*/ 76 h 160"/>
                    <a:gd name="T76" fmla="*/ 140 w 176"/>
                    <a:gd name="T77" fmla="*/ 60 h 160"/>
                    <a:gd name="T78" fmla="*/ 120 w 176"/>
                    <a:gd name="T79" fmla="*/ 76 h 160"/>
                    <a:gd name="T80" fmla="*/ 4 w 176"/>
                    <a:gd name="T81" fmla="*/ 76 h 160"/>
                    <a:gd name="T82" fmla="*/ 0 w 176"/>
                    <a:gd name="T83" fmla="*/ 80 h 160"/>
                    <a:gd name="T84" fmla="*/ 4 w 176"/>
                    <a:gd name="T85" fmla="*/ 84 h 160"/>
                    <a:gd name="T86" fmla="*/ 120 w 176"/>
                    <a:gd name="T87" fmla="*/ 84 h 160"/>
                    <a:gd name="T88" fmla="*/ 140 w 176"/>
                    <a:gd name="T89" fmla="*/ 100 h 160"/>
                    <a:gd name="T90" fmla="*/ 160 w 176"/>
                    <a:gd name="T91" fmla="*/ 84 h 160"/>
                    <a:gd name="T92" fmla="*/ 172 w 176"/>
                    <a:gd name="T93" fmla="*/ 84 h 160"/>
                    <a:gd name="T94" fmla="*/ 176 w 176"/>
                    <a:gd name="T95" fmla="*/ 80 h 160"/>
                    <a:gd name="T96" fmla="*/ 172 w 176"/>
                    <a:gd name="T97" fmla="*/ 76 h 160"/>
                    <a:gd name="T98" fmla="*/ 140 w 176"/>
                    <a:gd name="T99" fmla="*/ 92 h 160"/>
                    <a:gd name="T100" fmla="*/ 128 w 176"/>
                    <a:gd name="T101" fmla="*/ 80 h 160"/>
                    <a:gd name="T102" fmla="*/ 140 w 176"/>
                    <a:gd name="T103" fmla="*/ 68 h 160"/>
                    <a:gd name="T104" fmla="*/ 152 w 176"/>
                    <a:gd name="T105" fmla="*/ 80 h 160"/>
                    <a:gd name="T106" fmla="*/ 140 w 176"/>
                    <a:gd name="T107" fmla="*/ 92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6" h="160">
                      <a:moveTo>
                        <a:pt x="172" y="136"/>
                      </a:moveTo>
                      <a:cubicBezTo>
                        <a:pt x="96" y="136"/>
                        <a:pt x="96" y="136"/>
                        <a:pt x="96" y="136"/>
                      </a:cubicBezTo>
                      <a:cubicBezTo>
                        <a:pt x="94" y="127"/>
                        <a:pt x="86" y="120"/>
                        <a:pt x="76" y="120"/>
                      </a:cubicBezTo>
                      <a:cubicBezTo>
                        <a:pt x="66" y="120"/>
                        <a:pt x="58" y="127"/>
                        <a:pt x="56" y="136"/>
                      </a:cubicBezTo>
                      <a:cubicBezTo>
                        <a:pt x="4" y="136"/>
                        <a:pt x="4" y="136"/>
                        <a:pt x="4" y="136"/>
                      </a:cubicBezTo>
                      <a:cubicBezTo>
                        <a:pt x="2" y="136"/>
                        <a:pt x="0" y="138"/>
                        <a:pt x="0" y="140"/>
                      </a:cubicBezTo>
                      <a:cubicBezTo>
                        <a:pt x="0" y="142"/>
                        <a:pt x="2" y="144"/>
                        <a:pt x="4" y="144"/>
                      </a:cubicBezTo>
                      <a:cubicBezTo>
                        <a:pt x="56" y="144"/>
                        <a:pt x="56" y="144"/>
                        <a:pt x="56" y="144"/>
                      </a:cubicBezTo>
                      <a:cubicBezTo>
                        <a:pt x="58" y="153"/>
                        <a:pt x="66" y="160"/>
                        <a:pt x="76" y="160"/>
                      </a:cubicBezTo>
                      <a:cubicBezTo>
                        <a:pt x="86" y="160"/>
                        <a:pt x="94" y="153"/>
                        <a:pt x="96" y="144"/>
                      </a:cubicBezTo>
                      <a:cubicBezTo>
                        <a:pt x="172" y="144"/>
                        <a:pt x="172" y="144"/>
                        <a:pt x="172" y="144"/>
                      </a:cubicBezTo>
                      <a:cubicBezTo>
                        <a:pt x="174" y="144"/>
                        <a:pt x="176" y="142"/>
                        <a:pt x="176" y="140"/>
                      </a:cubicBezTo>
                      <a:cubicBezTo>
                        <a:pt x="176" y="138"/>
                        <a:pt x="174" y="136"/>
                        <a:pt x="172" y="136"/>
                      </a:cubicBezTo>
                      <a:moveTo>
                        <a:pt x="76" y="152"/>
                      </a:moveTo>
                      <a:cubicBezTo>
                        <a:pt x="69" y="152"/>
                        <a:pt x="64" y="147"/>
                        <a:pt x="64" y="140"/>
                      </a:cubicBezTo>
                      <a:cubicBezTo>
                        <a:pt x="64" y="133"/>
                        <a:pt x="69" y="128"/>
                        <a:pt x="76" y="128"/>
                      </a:cubicBezTo>
                      <a:cubicBezTo>
                        <a:pt x="83" y="128"/>
                        <a:pt x="88" y="133"/>
                        <a:pt x="88" y="140"/>
                      </a:cubicBezTo>
                      <a:cubicBezTo>
                        <a:pt x="88" y="147"/>
                        <a:pt x="83" y="152"/>
                        <a:pt x="76" y="152"/>
                      </a:cubicBezTo>
                      <a:moveTo>
                        <a:pt x="4" y="24"/>
                      </a:move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6" y="33"/>
                        <a:pt x="34" y="40"/>
                        <a:pt x="44" y="40"/>
                      </a:cubicBezTo>
                      <a:cubicBezTo>
                        <a:pt x="54" y="40"/>
                        <a:pt x="62" y="33"/>
                        <a:pt x="64" y="24"/>
                      </a:cubicBezTo>
                      <a:cubicBezTo>
                        <a:pt x="172" y="24"/>
                        <a:pt x="172" y="24"/>
                        <a:pt x="172" y="24"/>
                      </a:cubicBezTo>
                      <a:cubicBezTo>
                        <a:pt x="174" y="24"/>
                        <a:pt x="176" y="22"/>
                        <a:pt x="176" y="20"/>
                      </a:cubicBezTo>
                      <a:cubicBezTo>
                        <a:pt x="176" y="18"/>
                        <a:pt x="174" y="16"/>
                        <a:pt x="172" y="16"/>
                      </a:cubicBez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62" y="7"/>
                        <a:pt x="54" y="0"/>
                        <a:pt x="44" y="0"/>
                      </a:cubicBezTo>
                      <a:cubicBezTo>
                        <a:pt x="34" y="0"/>
                        <a:pt x="26" y="7"/>
                        <a:pt x="24" y="16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2" y="16"/>
                        <a:pt x="0" y="18"/>
                        <a:pt x="0" y="20"/>
                      </a:cubicBezTo>
                      <a:cubicBezTo>
                        <a:pt x="0" y="22"/>
                        <a:pt x="2" y="24"/>
                        <a:pt x="4" y="24"/>
                      </a:cubicBezTo>
                      <a:moveTo>
                        <a:pt x="44" y="8"/>
                      </a:moveTo>
                      <a:cubicBezTo>
                        <a:pt x="51" y="8"/>
                        <a:pt x="56" y="13"/>
                        <a:pt x="56" y="20"/>
                      </a:cubicBezTo>
                      <a:cubicBezTo>
                        <a:pt x="56" y="27"/>
                        <a:pt x="51" y="32"/>
                        <a:pt x="44" y="32"/>
                      </a:cubicBezTo>
                      <a:cubicBezTo>
                        <a:pt x="37" y="32"/>
                        <a:pt x="32" y="27"/>
                        <a:pt x="32" y="20"/>
                      </a:cubicBezTo>
                      <a:cubicBezTo>
                        <a:pt x="32" y="13"/>
                        <a:pt x="37" y="8"/>
                        <a:pt x="44" y="8"/>
                      </a:cubicBezTo>
                      <a:moveTo>
                        <a:pt x="172" y="76"/>
                      </a:moveTo>
                      <a:cubicBezTo>
                        <a:pt x="160" y="76"/>
                        <a:pt x="160" y="76"/>
                        <a:pt x="160" y="76"/>
                      </a:cubicBezTo>
                      <a:cubicBezTo>
                        <a:pt x="158" y="67"/>
                        <a:pt x="150" y="60"/>
                        <a:pt x="140" y="60"/>
                      </a:cubicBezTo>
                      <a:cubicBezTo>
                        <a:pt x="130" y="60"/>
                        <a:pt x="122" y="67"/>
                        <a:pt x="120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2" y="76"/>
                        <a:pt x="0" y="78"/>
                        <a:pt x="0" y="80"/>
                      </a:cubicBezTo>
                      <a:cubicBezTo>
                        <a:pt x="0" y="82"/>
                        <a:pt x="2" y="84"/>
                        <a:pt x="4" y="84"/>
                      </a:cubicBezTo>
                      <a:cubicBezTo>
                        <a:pt x="120" y="84"/>
                        <a:pt x="120" y="84"/>
                        <a:pt x="120" y="84"/>
                      </a:cubicBezTo>
                      <a:cubicBezTo>
                        <a:pt x="122" y="93"/>
                        <a:pt x="130" y="100"/>
                        <a:pt x="140" y="100"/>
                      </a:cubicBezTo>
                      <a:cubicBezTo>
                        <a:pt x="150" y="100"/>
                        <a:pt x="158" y="93"/>
                        <a:pt x="160" y="84"/>
                      </a:cubicBezTo>
                      <a:cubicBezTo>
                        <a:pt x="172" y="84"/>
                        <a:pt x="172" y="84"/>
                        <a:pt x="172" y="84"/>
                      </a:cubicBezTo>
                      <a:cubicBezTo>
                        <a:pt x="174" y="84"/>
                        <a:pt x="176" y="82"/>
                        <a:pt x="176" y="80"/>
                      </a:cubicBezTo>
                      <a:cubicBezTo>
                        <a:pt x="176" y="78"/>
                        <a:pt x="174" y="76"/>
                        <a:pt x="172" y="76"/>
                      </a:cubicBezTo>
                      <a:moveTo>
                        <a:pt x="140" y="92"/>
                      </a:moveTo>
                      <a:cubicBezTo>
                        <a:pt x="133" y="92"/>
                        <a:pt x="128" y="87"/>
                        <a:pt x="128" y="80"/>
                      </a:cubicBezTo>
                      <a:cubicBezTo>
                        <a:pt x="128" y="73"/>
                        <a:pt x="133" y="68"/>
                        <a:pt x="140" y="68"/>
                      </a:cubicBezTo>
                      <a:cubicBezTo>
                        <a:pt x="147" y="68"/>
                        <a:pt x="152" y="73"/>
                        <a:pt x="152" y="80"/>
                      </a:cubicBezTo>
                      <a:cubicBezTo>
                        <a:pt x="152" y="87"/>
                        <a:pt x="147" y="92"/>
                        <a:pt x="140" y="92"/>
                      </a:cubicBezTo>
                    </a:path>
                  </a:pathLst>
                </a:custGeom>
                <a:solidFill>
                  <a:srgbClr val="019BB6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noProof="1">
                    <a:solidFill>
                      <a:srgbClr val="019BB6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BF5E1E29-A360-1E26-D11B-5608AFE7B2D6}"/>
                    </a:ext>
                  </a:extLst>
                </p:cNvPr>
                <p:cNvSpPr/>
                <p:nvPr/>
              </p:nvSpPr>
              <p:spPr>
                <a:xfrm>
                  <a:off x="6751279" y="2903359"/>
                  <a:ext cx="1461088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noProof="1">
                      <a:latin typeface="Century Gothic" panose="020B0502020202020204" pitchFamily="34" charset="0"/>
                    </a:rPr>
                    <a:t>Drug Targets</a:t>
                  </a:r>
                </a:p>
                <a:p>
                  <a:pPr algn="ctr"/>
                  <a:r>
                    <a:rPr lang="en-US" sz="1400" b="1" noProof="1">
                      <a:latin typeface="Century Gothic" panose="020B0502020202020204" pitchFamily="34" charset="0"/>
                    </a:rPr>
                    <a:t>3D Assessment</a:t>
                  </a:r>
                </a:p>
              </p:txBody>
            </p:sp>
            <p:cxnSp>
              <p:nvCxnSpPr>
                <p:cNvPr id="244" name="Connecteur droit avec flèche 114">
                  <a:extLst>
                    <a:ext uri="{FF2B5EF4-FFF2-40B4-BE49-F238E27FC236}">
                      <a16:creationId xmlns:a16="http://schemas.microsoft.com/office/drawing/2014/main" id="{48A6AF9E-C11F-645A-F487-DFFA95BF20AD}"/>
                    </a:ext>
                  </a:extLst>
                </p:cNvPr>
                <p:cNvCxnSpPr/>
                <p:nvPr/>
              </p:nvCxnSpPr>
              <p:spPr>
                <a:xfrm>
                  <a:off x="7865243" y="3963695"/>
                  <a:ext cx="432000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E6BFE178-8CB9-9F11-146D-46F8C27B249E}"/>
                    </a:ext>
                  </a:extLst>
                </p:cNvPr>
                <p:cNvSpPr/>
                <p:nvPr/>
              </p:nvSpPr>
              <p:spPr>
                <a:xfrm>
                  <a:off x="7994025" y="4416402"/>
                  <a:ext cx="1508037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i="1" noProof="1">
                      <a:solidFill>
                        <a:srgbClr val="009BB6"/>
                      </a:solidFill>
                      <a:latin typeface="Century Gothic" panose="020B0502020202020204" pitchFamily="34" charset="0"/>
                      <a:cs typeface="Calibri" panose="020F0502020204030204" pitchFamily="34" charset="0"/>
                    </a:rPr>
                    <a:t>ranking,</a:t>
                  </a:r>
                  <a:br>
                    <a:rPr lang="en-US" sz="1200" i="1" noProof="1">
                      <a:solidFill>
                        <a:srgbClr val="009BB6"/>
                      </a:solidFill>
                      <a:latin typeface="Century Gothic" panose="020B0502020202020204" pitchFamily="34" charset="0"/>
                      <a:cs typeface="Calibri" panose="020F0502020204030204" pitchFamily="34" charset="0"/>
                    </a:rPr>
                  </a:br>
                  <a:r>
                    <a:rPr lang="en-US" sz="1200" i="1" noProof="1">
                      <a:solidFill>
                        <a:srgbClr val="009BB6"/>
                      </a:solidFill>
                      <a:latin typeface="Century Gothic" panose="020B0502020202020204" pitchFamily="34" charset="0"/>
                      <a:cs typeface="Calibri" panose="020F0502020204030204" pitchFamily="34" charset="0"/>
                    </a:rPr>
                    <a:t>priorities</a:t>
                  </a:r>
                </a:p>
              </p:txBody>
            </p:sp>
          </p:grpSp>
        </p:grpSp>
        <p:sp>
          <p:nvSpPr>
            <p:cNvPr id="284" name="ZoneTexte 113">
              <a:extLst>
                <a:ext uri="{FF2B5EF4-FFF2-40B4-BE49-F238E27FC236}">
                  <a16:creationId xmlns:a16="http://schemas.microsoft.com/office/drawing/2014/main" id="{B6D01A76-1BD1-B84A-B1DE-7839B93B080B}"/>
                </a:ext>
              </a:extLst>
            </p:cNvPr>
            <p:cNvSpPr txBox="1"/>
            <p:nvPr/>
          </p:nvSpPr>
          <p:spPr>
            <a:xfrm>
              <a:off x="6606793" y="3393671"/>
              <a:ext cx="1833569" cy="512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en-US" sz="1200" noProof="1">
                  <a:solidFill>
                    <a:srgbClr val="009BB6"/>
                  </a:solidFill>
                  <a:latin typeface="Century Gothic" panose="020B0502020202020204" pitchFamily="34" charset="0"/>
                </a:rPr>
                <a:t>biological relevance</a:t>
              </a:r>
            </a:p>
            <a:p>
              <a:pPr algn="ctr">
                <a:spcBef>
                  <a:spcPts val="400"/>
                </a:spcBef>
              </a:pPr>
              <a:r>
                <a:rPr lang="en-US" sz="1200" noProof="1">
                  <a:solidFill>
                    <a:srgbClr val="009BB6"/>
                  </a:solidFill>
                  <a:latin typeface="Century Gothic" panose="020B0502020202020204" pitchFamily="34" charset="0"/>
                </a:rPr>
                <a:t>druggability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620412"/>
      </p:ext>
    </p:extLst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 281">
            <a:extLst>
              <a:ext uri="{FF2B5EF4-FFF2-40B4-BE49-F238E27FC236}">
                <a16:creationId xmlns:a16="http://schemas.microsoft.com/office/drawing/2014/main" id="{B87D68AC-C8F0-44E7-8B4F-F7153B615952}"/>
              </a:ext>
            </a:extLst>
          </p:cNvPr>
          <p:cNvSpPr/>
          <p:nvPr/>
        </p:nvSpPr>
        <p:spPr>
          <a:xfrm>
            <a:off x="0" y="5952639"/>
            <a:ext cx="12192000" cy="905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noProof="1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4449CE-D41F-DD31-61C7-4E3B38B8A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40" y="570781"/>
            <a:ext cx="10278319" cy="57164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523401-5BF2-11F3-3A52-DEBAAF97F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40" y="723181"/>
            <a:ext cx="10278319" cy="571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06975"/>
      </p:ext>
    </p:extLst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diagram of steps to a library prep&#10;&#10;Description automatically generated with medium confidence">
            <a:extLst>
              <a:ext uri="{FF2B5EF4-FFF2-40B4-BE49-F238E27FC236}">
                <a16:creationId xmlns:a16="http://schemas.microsoft.com/office/drawing/2014/main" id="{172DD2EE-BDAA-7E70-A082-86FE4FEC2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67" y="1708237"/>
            <a:ext cx="5332723" cy="3199634"/>
          </a:xfrm>
          <a:prstGeom prst="rect">
            <a:avLst/>
          </a:prstGeom>
        </p:spPr>
      </p:pic>
      <p:sp>
        <p:nvSpPr>
          <p:cNvPr id="282" name="Rectangle 281">
            <a:extLst>
              <a:ext uri="{FF2B5EF4-FFF2-40B4-BE49-F238E27FC236}">
                <a16:creationId xmlns:a16="http://schemas.microsoft.com/office/drawing/2014/main" id="{B87D68AC-C8F0-44E7-8B4F-F7153B6159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5952639"/>
            <a:ext cx="12192000" cy="905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24B329-E0ED-EFDB-9370-C96FE531C9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.804%"/>
          <a:stretch/>
        </p:blipFill>
        <p:spPr>
          <a:xfrm>
            <a:off x="52204" y="301132"/>
            <a:ext cx="3200536" cy="3719532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5FF2A62-7C49-0CCF-5A3B-879EED067EF3}"/>
              </a:ext>
            </a:extLst>
          </p:cNvPr>
          <p:cNvCxnSpPr>
            <a:cxnSpLocks/>
          </p:cNvCxnSpPr>
          <p:nvPr/>
        </p:nvCxnSpPr>
        <p:spPr>
          <a:xfrm rot="10800000">
            <a:off x="3836276" y="910631"/>
            <a:ext cx="1997348" cy="103088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  <a:effectLst>
            <a:glow rad="63500">
              <a:schemeClr val="tx1">
                <a:alpha val="40%"/>
              </a:schemeClr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03D13D4-DF30-8129-41C7-4D12D1A29916}"/>
              </a:ext>
            </a:extLst>
          </p:cNvPr>
          <p:cNvCxnSpPr>
            <a:cxnSpLocks/>
          </p:cNvCxnSpPr>
          <p:nvPr/>
        </p:nvCxnSpPr>
        <p:spPr>
          <a:xfrm rot="10800000" flipH="1">
            <a:off x="6818587" y="1071845"/>
            <a:ext cx="1798903" cy="866112"/>
          </a:xfrm>
          <a:prstGeom prst="bentConnector3">
            <a:avLst>
              <a:gd name="adj1" fmla="val 43573"/>
            </a:avLst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  <a:effectLst>
            <a:glow rad="63500">
              <a:schemeClr val="tx1">
                <a:alpha val="40%"/>
              </a:schemeClr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C579E44F-D06F-8887-7CE7-8C6045BE77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.822%"/>
          <a:stretch/>
        </p:blipFill>
        <p:spPr>
          <a:xfrm>
            <a:off x="8681545" y="-1"/>
            <a:ext cx="3510455" cy="4067504"/>
          </a:xfrm>
          <a:prstGeom prst="rect">
            <a:avLst/>
          </a:prstGeom>
        </p:spPr>
      </p:pic>
      <p:pic>
        <p:nvPicPr>
          <p:cNvPr id="36" name="Picture 35" descr="A diagram of different types of dna&#10;&#10;Description automatically generated with medium confidence">
            <a:extLst>
              <a:ext uri="{FF2B5EF4-FFF2-40B4-BE49-F238E27FC236}">
                <a16:creationId xmlns:a16="http://schemas.microsoft.com/office/drawing/2014/main" id="{B29D3184-D7D8-0AD5-DB53-69A0DEB451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5856"/>
            <a:ext cx="4445194" cy="2384716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EDB046A3-BEC6-BFA2-3995-3465FEB4E9D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34721" y="4323921"/>
            <a:ext cx="1798903" cy="866112"/>
          </a:xfrm>
          <a:prstGeom prst="bentConnector3">
            <a:avLst>
              <a:gd name="adj1" fmla="val 43573"/>
            </a:avLst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  <a:effectLst>
            <a:glow rad="63500">
              <a:schemeClr val="tx1">
                <a:alpha val="40%"/>
              </a:schemeClr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 : coins arrondis 50">
            <a:extLst>
              <a:ext uri="{FF2B5EF4-FFF2-40B4-BE49-F238E27FC236}">
                <a16:creationId xmlns:a16="http://schemas.microsoft.com/office/drawing/2014/main" id="{90C67E69-09C0-52F4-2D4C-6481040B9296}"/>
              </a:ext>
            </a:extLst>
          </p:cNvPr>
          <p:cNvSpPr/>
          <p:nvPr/>
        </p:nvSpPr>
        <p:spPr>
          <a:xfrm>
            <a:off x="493986" y="-16407"/>
            <a:ext cx="2239779" cy="27114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741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gradFill flip="none" rotWithShape="1">
            <a:gsLst>
              <a:gs pos="0%">
                <a:srgbClr val="FF0000">
                  <a:tint val="66%"/>
                  <a:satMod val="160%"/>
                </a:srgbClr>
              </a:gs>
              <a:gs pos="50%">
                <a:srgbClr val="FF0000">
                  <a:tint val="44.5%"/>
                  <a:satMod val="160%"/>
                </a:srgbClr>
              </a:gs>
              <a:gs pos="100%">
                <a:srgbClr val="FF0000">
                  <a:tint val="23.5%"/>
                  <a:satMod val="160%"/>
                </a:srgbClr>
              </a:gs>
            </a:gsLst>
            <a:lin ang="5400000" scaled="1"/>
            <a:tileRect/>
          </a:gradFill>
          <a:ln w="9528" cap="flat">
            <a:solidFill>
              <a:srgbClr val="C00000"/>
            </a:solidFill>
            <a:prstDash val="solid"/>
            <a:miter/>
          </a:ln>
          <a:effectLst>
            <a:outerShdw dist="19997" dir="5400000" algn="tl">
              <a:srgbClr val="000000">
                <a:alpha val="38%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2085975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0" cap="none" spc="0" baseline="0%" dirty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Roboto" pitchFamily="2"/>
                <a:cs typeface="Times New Roman" panose="02020603050405020304" pitchFamily="18" charset="0"/>
              </a:rPr>
              <a:t>a) extraction</a:t>
            </a:r>
          </a:p>
        </p:txBody>
      </p:sp>
      <p:pic>
        <p:nvPicPr>
          <p:cNvPr id="7" name="Picture 6" descr="A diagram of a sequence of sequence of dna&#10;&#10;Description automatically generated">
            <a:extLst>
              <a:ext uri="{FF2B5EF4-FFF2-40B4-BE49-F238E27FC236}">
                <a16:creationId xmlns:a16="http://schemas.microsoft.com/office/drawing/2014/main" id="{81653FD5-1D35-942C-7DD6-FF3951CBA7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816" y="4014953"/>
            <a:ext cx="3706185" cy="2790497"/>
          </a:xfrm>
          <a:prstGeom prst="rect">
            <a:avLst/>
          </a:prstGeom>
        </p:spPr>
      </p:pic>
      <p:sp>
        <p:nvSpPr>
          <p:cNvPr id="41" name="Rectangle : coins arrondis 50">
            <a:extLst>
              <a:ext uri="{FF2B5EF4-FFF2-40B4-BE49-F238E27FC236}">
                <a16:creationId xmlns:a16="http://schemas.microsoft.com/office/drawing/2014/main" id="{CD5085B7-F28A-B9D1-54FD-EF5DA7DC8AC7}"/>
              </a:ext>
            </a:extLst>
          </p:cNvPr>
          <p:cNvSpPr/>
          <p:nvPr/>
        </p:nvSpPr>
        <p:spPr>
          <a:xfrm>
            <a:off x="7365926" y="-25145"/>
            <a:ext cx="2239779" cy="27114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741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gradFill flip="none" rotWithShape="1">
            <a:gsLst>
              <a:gs pos="0%">
                <a:srgbClr val="FFC000">
                  <a:tint val="66%"/>
                  <a:satMod val="160%"/>
                </a:srgbClr>
              </a:gs>
              <a:gs pos="50%">
                <a:srgbClr val="FFC000">
                  <a:tint val="44.5%"/>
                  <a:satMod val="160%"/>
                </a:srgbClr>
              </a:gs>
              <a:gs pos="100%">
                <a:srgbClr val="FFC000">
                  <a:tint val="23.5%"/>
                  <a:satMod val="160%"/>
                </a:srgbClr>
              </a:gs>
            </a:gsLst>
            <a:lin ang="16200000" scaled="1"/>
            <a:tileRect/>
          </a:gradFill>
          <a:ln w="9528" cap="flat">
            <a:solidFill>
              <a:srgbClr val="FFC000"/>
            </a:solidFill>
            <a:prstDash val="solid"/>
            <a:miter/>
          </a:ln>
          <a:effectLst>
            <a:outerShdw dist="19997" dir="5400000" algn="tl">
              <a:srgbClr val="000000">
                <a:alpha val="38%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defTabSz="2085975"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GB" sz="20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Roboto" pitchFamily="2"/>
                <a:cs typeface="Times New Roman" panose="02020603050405020304" pitchFamily="18" charset="0"/>
              </a:rPr>
              <a:t>b</a:t>
            </a:r>
            <a:r>
              <a:rPr lang="en-GB" sz="2000" b="1" i="0" u="none" strike="noStrike" kern="0" cap="none" spc="0" baseline="0%" dirty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Roboto" pitchFamily="2"/>
                <a:cs typeface="Times New Roman" panose="02020603050405020304" pitchFamily="18" charset="0"/>
              </a:rPr>
              <a:t>) amplification</a:t>
            </a:r>
          </a:p>
        </p:txBody>
      </p:sp>
      <p:sp>
        <p:nvSpPr>
          <p:cNvPr id="42" name="Rectangle : coins arrondis 50">
            <a:extLst>
              <a:ext uri="{FF2B5EF4-FFF2-40B4-BE49-F238E27FC236}">
                <a16:creationId xmlns:a16="http://schemas.microsoft.com/office/drawing/2014/main" id="{E5649DBF-BBC4-E177-99D4-73FF549E9768}"/>
              </a:ext>
            </a:extLst>
          </p:cNvPr>
          <p:cNvSpPr/>
          <p:nvPr/>
        </p:nvSpPr>
        <p:spPr>
          <a:xfrm>
            <a:off x="1007365" y="4205508"/>
            <a:ext cx="2239779" cy="27114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741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gradFill flip="none" rotWithShape="1">
            <a:gsLst>
              <a:gs pos="0%">
                <a:srgbClr val="92D050">
                  <a:tint val="66%"/>
                  <a:satMod val="160%"/>
                </a:srgbClr>
              </a:gs>
              <a:gs pos="50%">
                <a:srgbClr val="92D050">
                  <a:tint val="44.5%"/>
                  <a:satMod val="160%"/>
                </a:srgbClr>
              </a:gs>
              <a:gs pos="100%">
                <a:srgbClr val="92D050">
                  <a:tint val="23.5%"/>
                  <a:satMod val="160%"/>
                </a:srgbClr>
              </a:gs>
            </a:gsLst>
            <a:lin ang="5400000" scaled="1"/>
            <a:tileRect/>
          </a:gradFill>
          <a:ln w="9528" cap="flat">
            <a:solidFill>
              <a:srgbClr val="46AAC5"/>
            </a:solidFill>
            <a:prstDash val="solid"/>
            <a:miter/>
          </a:ln>
          <a:effectLst>
            <a:outerShdw dist="19997" dir="5400000" algn="tl">
              <a:srgbClr val="000000">
                <a:alpha val="38%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2085975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GB" sz="20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Roboto" pitchFamily="2"/>
                <a:cs typeface="Times New Roman" panose="02020603050405020304" pitchFamily="18" charset="0"/>
              </a:rPr>
              <a:t>c</a:t>
            </a:r>
            <a:r>
              <a:rPr lang="en-GB" sz="2000" b="1" i="0" u="none" strike="noStrike" kern="0" cap="none" spc="0" baseline="0%" dirty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Roboto" pitchFamily="2"/>
                <a:cs typeface="Times New Roman" panose="02020603050405020304" pitchFamily="18" charset="0"/>
              </a:rPr>
              <a:t>) sequencing</a:t>
            </a:r>
          </a:p>
        </p:txBody>
      </p:sp>
      <p:sp>
        <p:nvSpPr>
          <p:cNvPr id="43" name="Rectangle : coins arrondis 50">
            <a:extLst>
              <a:ext uri="{FF2B5EF4-FFF2-40B4-BE49-F238E27FC236}">
                <a16:creationId xmlns:a16="http://schemas.microsoft.com/office/drawing/2014/main" id="{F7888C27-2223-6174-E72F-BDBD74DBEB51}"/>
              </a:ext>
            </a:extLst>
          </p:cNvPr>
          <p:cNvSpPr/>
          <p:nvPr/>
        </p:nvSpPr>
        <p:spPr>
          <a:xfrm>
            <a:off x="7365925" y="5985143"/>
            <a:ext cx="2239779" cy="27114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741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gradFill flip="none" rotWithShape="1">
            <a:gsLst>
              <a:gs pos="0%">
                <a:srgbClr val="9EEAFF"/>
              </a:gs>
              <a:gs pos="100%">
                <a:srgbClr val="BBEFFF"/>
              </a:gs>
            </a:gsLst>
            <a:lin ang="5400000" scaled="1"/>
            <a:tileRect/>
          </a:gradFill>
          <a:ln w="9528" cap="flat">
            <a:solidFill>
              <a:srgbClr val="46AAC5"/>
            </a:solidFill>
            <a:prstDash val="solid"/>
            <a:miter/>
          </a:ln>
          <a:effectLst>
            <a:outerShdw dist="19997" dir="5400000" algn="tl">
              <a:srgbClr val="000000">
                <a:alpha val="38%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2085975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0" cap="none" spc="0" baseline="0%" dirty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Roboto" pitchFamily="2"/>
                <a:cs typeface="Times New Roman" panose="02020603050405020304" pitchFamily="18" charset="0"/>
              </a:rPr>
              <a:t>d) alignment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0607B23-6107-647E-75D5-0176E949A74D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6786657" y="4756978"/>
            <a:ext cx="1798903" cy="866112"/>
          </a:xfrm>
          <a:prstGeom prst="bentConnector3">
            <a:avLst>
              <a:gd name="adj1" fmla="val 43573"/>
            </a:avLst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  <a:effectLst>
            <a:glow rad="63500">
              <a:schemeClr val="tx1">
                <a:alpha val="40%"/>
              </a:schemeClr>
            </a:glo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029696"/>
      </p:ext>
    </p:extLst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 281">
            <a:extLst>
              <a:ext uri="{FF2B5EF4-FFF2-40B4-BE49-F238E27FC236}">
                <a16:creationId xmlns:a16="http://schemas.microsoft.com/office/drawing/2014/main" id="{B87D68AC-C8F0-44E7-8B4F-F7153B6159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5952639"/>
            <a:ext cx="12192000" cy="905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2C58D377-C8DB-AE5A-0669-2D108D801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201" y="3164944"/>
            <a:ext cx="2684855" cy="214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8A8598-2D91-2965-7409-821983D34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3807" y="4377646"/>
            <a:ext cx="2228193" cy="2480354"/>
          </a:xfrm>
          <a:prstGeom prst="rect">
            <a:avLst/>
          </a:prstGeom>
        </p:spPr>
      </p:pic>
      <p:pic>
        <p:nvPicPr>
          <p:cNvPr id="1026" name="Picture 2" descr="Comparison of conventional Sanger, next-generation, and third-generation sequencing. (A) schematic representation of A) first generation sequencing (Sanger sequencing), (B) next generation sequencing (e.g. Illumina whole-genome sequencing (WGS) and whole-exome sequencing (WES)) and (C) third-generation sequencing (e.g. SMRT sequencing as performed by Pacific Biosciences (PacBio) and nanopore sequencing by Oxford Nanopore Technologies (ONT)). For each technique, advantages (green) and disadvantages (red) are provided.">
            <a:extLst>
              <a:ext uri="{FF2B5EF4-FFF2-40B4-BE49-F238E27FC236}">
                <a16:creationId xmlns:a16="http://schemas.microsoft.com/office/drawing/2014/main" id="{83740A4F-1994-535C-92CD-44644811D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474" y="928172"/>
            <a:ext cx="4467305" cy="530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 : coins arrondis 50">
            <a:extLst>
              <a:ext uri="{FF2B5EF4-FFF2-40B4-BE49-F238E27FC236}">
                <a16:creationId xmlns:a16="http://schemas.microsoft.com/office/drawing/2014/main" id="{90C67E69-09C0-52F4-2D4C-6481040B9296}"/>
              </a:ext>
            </a:extLst>
          </p:cNvPr>
          <p:cNvSpPr/>
          <p:nvPr/>
        </p:nvSpPr>
        <p:spPr>
          <a:xfrm>
            <a:off x="145000" y="-16407"/>
            <a:ext cx="2588765" cy="27114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741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gradFill flip="none" rotWithShape="1">
            <a:gsLst>
              <a:gs pos="0%">
                <a:srgbClr val="FF0000">
                  <a:tint val="66%"/>
                  <a:satMod val="160%"/>
                </a:srgbClr>
              </a:gs>
              <a:gs pos="50%">
                <a:srgbClr val="FF0000">
                  <a:tint val="44.5%"/>
                  <a:satMod val="160%"/>
                </a:srgbClr>
              </a:gs>
              <a:gs pos="100%">
                <a:srgbClr val="FF0000">
                  <a:tint val="23.5%"/>
                  <a:satMod val="160%"/>
                </a:srgbClr>
              </a:gs>
            </a:gsLst>
            <a:lin ang="5400000" scaled="1"/>
            <a:tileRect/>
          </a:gradFill>
          <a:ln w="9528" cap="flat">
            <a:solidFill>
              <a:srgbClr val="C00000"/>
            </a:solidFill>
            <a:prstDash val="solid"/>
            <a:miter/>
          </a:ln>
          <a:effectLst>
            <a:outerShdw dist="19997" dir="5400000" algn="tl">
              <a:srgbClr val="000000">
                <a:alpha val="38%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2085975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GB" sz="20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Roboto" pitchFamily="2"/>
                <a:cs typeface="Times New Roman" panose="02020603050405020304" pitchFamily="18" charset="0"/>
              </a:rPr>
              <a:t>c</a:t>
            </a:r>
            <a:r>
              <a:rPr lang="en-GB" sz="2000" b="1" i="0" u="none" strike="noStrike" kern="0" cap="none" spc="0" baseline="0%" dirty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Roboto" pitchFamily="2"/>
                <a:cs typeface="Times New Roman" panose="02020603050405020304" pitchFamily="18" charset="0"/>
              </a:rPr>
              <a:t>) third-generation</a:t>
            </a:r>
          </a:p>
        </p:txBody>
      </p:sp>
      <p:sp>
        <p:nvSpPr>
          <p:cNvPr id="41" name="Rectangle : coins arrondis 50">
            <a:extLst>
              <a:ext uri="{FF2B5EF4-FFF2-40B4-BE49-F238E27FC236}">
                <a16:creationId xmlns:a16="http://schemas.microsoft.com/office/drawing/2014/main" id="{CD5085B7-F28A-B9D1-54FD-EF5DA7DC8AC7}"/>
              </a:ext>
            </a:extLst>
          </p:cNvPr>
          <p:cNvSpPr/>
          <p:nvPr/>
        </p:nvSpPr>
        <p:spPr>
          <a:xfrm>
            <a:off x="8635993" y="16814"/>
            <a:ext cx="2688214" cy="27114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741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gradFill flip="none" rotWithShape="1">
            <a:gsLst>
              <a:gs pos="0%">
                <a:srgbClr val="FFC000">
                  <a:tint val="66%"/>
                  <a:satMod val="160%"/>
                </a:srgbClr>
              </a:gs>
              <a:gs pos="50%">
                <a:srgbClr val="FFC000">
                  <a:tint val="44.5%"/>
                  <a:satMod val="160%"/>
                </a:srgbClr>
              </a:gs>
              <a:gs pos="100%">
                <a:srgbClr val="FFC000">
                  <a:tint val="23.5%"/>
                  <a:satMod val="160%"/>
                </a:srgbClr>
              </a:gs>
            </a:gsLst>
            <a:lin ang="16200000" scaled="1"/>
            <a:tileRect/>
          </a:gradFill>
          <a:ln w="9528" cap="flat">
            <a:solidFill>
              <a:srgbClr val="FFC000"/>
            </a:solidFill>
            <a:prstDash val="solid"/>
            <a:miter/>
          </a:ln>
          <a:effectLst>
            <a:outerShdw dist="19997" dir="5400000" algn="tl">
              <a:srgbClr val="000000">
                <a:alpha val="38%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 defTabSz="2085975"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0" cap="none" spc="0" baseline="0%" dirty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Roboto" pitchFamily="2"/>
                <a:cs typeface="Times New Roman" panose="02020603050405020304" pitchFamily="18" charset="0"/>
              </a:rPr>
              <a:t>a) Sanger sequencing</a:t>
            </a:r>
          </a:p>
        </p:txBody>
      </p:sp>
      <p:sp>
        <p:nvSpPr>
          <p:cNvPr id="43" name="Rectangle : coins arrondis 50">
            <a:extLst>
              <a:ext uri="{FF2B5EF4-FFF2-40B4-BE49-F238E27FC236}">
                <a16:creationId xmlns:a16="http://schemas.microsoft.com/office/drawing/2014/main" id="{F7888C27-2223-6174-E72F-BDBD74DBEB51}"/>
              </a:ext>
            </a:extLst>
          </p:cNvPr>
          <p:cNvSpPr/>
          <p:nvPr/>
        </p:nvSpPr>
        <p:spPr>
          <a:xfrm>
            <a:off x="9507145" y="2879882"/>
            <a:ext cx="2684855" cy="27114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741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gradFill flip="none" rotWithShape="1">
            <a:gsLst>
              <a:gs pos="0%">
                <a:srgbClr val="9EEAFF"/>
              </a:gs>
              <a:gs pos="100%">
                <a:srgbClr val="BBEFFF"/>
              </a:gs>
            </a:gsLst>
            <a:lin ang="5400000" scaled="1"/>
            <a:tileRect/>
          </a:gradFill>
          <a:ln w="9528" cap="flat">
            <a:solidFill>
              <a:srgbClr val="46AAC5"/>
            </a:solidFill>
            <a:prstDash val="solid"/>
            <a:miter/>
          </a:ln>
          <a:effectLst>
            <a:outerShdw dist="19997" dir="5400000" algn="tl">
              <a:srgbClr val="000000">
                <a:alpha val="38%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2085975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GB" sz="20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Roboto" pitchFamily="2"/>
                <a:cs typeface="Times New Roman" panose="02020603050405020304" pitchFamily="18" charset="0"/>
              </a:rPr>
              <a:t>b</a:t>
            </a:r>
            <a:r>
              <a:rPr lang="en-GB" sz="2000" b="1" i="0" u="none" strike="noStrike" kern="0" cap="none" spc="0" baseline="0%" dirty="0"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Roboto" pitchFamily="2"/>
                <a:cs typeface="Times New Roman" panose="02020603050405020304" pitchFamily="18" charset="0"/>
              </a:rPr>
              <a:t>) second-generation</a:t>
            </a:r>
          </a:p>
        </p:txBody>
      </p:sp>
      <p:pic>
        <p:nvPicPr>
          <p:cNvPr id="3" name="Picture 4" descr="figure 1">
            <a:extLst>
              <a:ext uri="{FF2B5EF4-FFF2-40B4-BE49-F238E27FC236}">
                <a16:creationId xmlns:a16="http://schemas.microsoft.com/office/drawing/2014/main" id="{C705D3E4-05A9-D6CB-4544-24B3449C7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.175%" t="18.007%" r="33.264%" b="45.724%"/>
          <a:stretch/>
        </p:blipFill>
        <p:spPr bwMode="auto">
          <a:xfrm>
            <a:off x="17132" y="529955"/>
            <a:ext cx="1721811" cy="3358942"/>
          </a:xfrm>
          <a:prstGeom prst="flowChartPunchedCar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figure 1">
            <a:extLst>
              <a:ext uri="{FF2B5EF4-FFF2-40B4-BE49-F238E27FC236}">
                <a16:creationId xmlns:a16="http://schemas.microsoft.com/office/drawing/2014/main" id="{43A51177-0976-3C62-87AD-EB94B2655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.99%" t="18.007%" b="45.724%"/>
          <a:stretch/>
        </p:blipFill>
        <p:spPr bwMode="auto">
          <a:xfrm>
            <a:off x="1594691" y="359811"/>
            <a:ext cx="1763972" cy="339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on torrent sequencing technology [22]. ">
            <a:extLst>
              <a:ext uri="{FF2B5EF4-FFF2-40B4-BE49-F238E27FC236}">
                <a16:creationId xmlns:a16="http://schemas.microsoft.com/office/drawing/2014/main" id="{26C3F7E9-289F-8A23-A82F-075C71EAB3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.096%" t="11.486%" r="53.582%" b="3.743%"/>
          <a:stretch/>
        </p:blipFill>
        <p:spPr bwMode="auto">
          <a:xfrm>
            <a:off x="17132" y="5279005"/>
            <a:ext cx="1711636" cy="155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Ion torrent sequencing technology [22]. ">
            <a:extLst>
              <a:ext uri="{FF2B5EF4-FFF2-40B4-BE49-F238E27FC236}">
                <a16:creationId xmlns:a16="http://schemas.microsoft.com/office/drawing/2014/main" id="{A05C7FDF-7623-9197-91C0-75914E273D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.497%" t="15.745%" r="6.306%" b="3.477%"/>
          <a:stretch/>
        </p:blipFill>
        <p:spPr bwMode="auto">
          <a:xfrm>
            <a:off x="1668570" y="5386010"/>
            <a:ext cx="1690093" cy="145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g. 1">
            <a:extLst>
              <a:ext uri="{FF2B5EF4-FFF2-40B4-BE49-F238E27FC236}">
                <a16:creationId xmlns:a16="http://schemas.microsoft.com/office/drawing/2014/main" id="{DCDD4F9A-73AA-2B9A-B0F0-F3F9E58F8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.692%" t="45.113%" r="3.901%" b="31.674%"/>
          <a:stretch/>
        </p:blipFill>
        <p:spPr bwMode="auto">
          <a:xfrm>
            <a:off x="1032283" y="3995902"/>
            <a:ext cx="1392969" cy="124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31">
            <a:extLst>
              <a:ext uri="{FF2B5EF4-FFF2-40B4-BE49-F238E27FC236}">
                <a16:creationId xmlns:a16="http://schemas.microsoft.com/office/drawing/2014/main" id="{DA00F092-234D-0D2B-00F8-EEA0C05E1DCB}"/>
              </a:ext>
            </a:extLst>
          </p:cNvPr>
          <p:cNvSpPr/>
          <p:nvPr/>
        </p:nvSpPr>
        <p:spPr>
          <a:xfrm>
            <a:off x="3327474" y="4628117"/>
            <a:ext cx="4467305" cy="152753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>
              <a:alpha val="21%"/>
            </a:srgbClr>
          </a:solidFill>
          <a:ln w="57150" cap="flat">
            <a:solidFill>
              <a:srgbClr val="FF8888">
                <a:alpha val="56%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%" noProof="1">
              <a:solidFill>
                <a:srgbClr val="FFFFFF"/>
              </a:solidFill>
              <a:uFillTx/>
              <a:latin typeface="Century Gothic" panose="020B0502020202020204" pitchFamily="34" charset="0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B7A903A2-B4FA-E318-BB6F-4B30025F34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.553%" t="9.527%" r="2.351%" b="9.909%"/>
          <a:stretch/>
        </p:blipFill>
        <p:spPr bwMode="auto">
          <a:xfrm>
            <a:off x="7768201" y="390316"/>
            <a:ext cx="4423799" cy="240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413003-18D7-618E-D9D2-3D24C732B420}"/>
              </a:ext>
            </a:extLst>
          </p:cNvPr>
          <p:cNvSpPr txBox="1"/>
          <p:nvPr/>
        </p:nvSpPr>
        <p:spPr>
          <a:xfrm>
            <a:off x="10397617" y="4117139"/>
            <a:ext cx="1360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DE8EB3-86E6-9623-77E7-AD2A991BB272}"/>
              </a:ext>
            </a:extLst>
          </p:cNvPr>
          <p:cNvSpPr txBox="1"/>
          <p:nvPr/>
        </p:nvSpPr>
        <p:spPr>
          <a:xfrm>
            <a:off x="7643402" y="2879882"/>
            <a:ext cx="1985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amplification</a:t>
            </a:r>
          </a:p>
        </p:txBody>
      </p:sp>
      <p:sp>
        <p:nvSpPr>
          <p:cNvPr id="17" name="Oval 31">
            <a:extLst>
              <a:ext uri="{FF2B5EF4-FFF2-40B4-BE49-F238E27FC236}">
                <a16:creationId xmlns:a16="http://schemas.microsoft.com/office/drawing/2014/main" id="{B38F3273-2BD1-C1A3-FF29-A8BA179135BE}"/>
              </a:ext>
            </a:extLst>
          </p:cNvPr>
          <p:cNvSpPr/>
          <p:nvPr/>
        </p:nvSpPr>
        <p:spPr>
          <a:xfrm>
            <a:off x="3318236" y="2930435"/>
            <a:ext cx="4467305" cy="152753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>
              <a:alpha val="21%"/>
            </a:srgbClr>
          </a:solidFill>
          <a:ln w="57150" cap="flat">
            <a:solidFill>
              <a:srgbClr val="A9EC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%" noProof="1">
              <a:solidFill>
                <a:srgbClr val="FFFFFF"/>
              </a:solidFill>
              <a:uFillTx/>
              <a:latin typeface="Century Gothic" panose="020B0502020202020204" pitchFamily="34" charset="0"/>
            </a:endParaRPr>
          </a:p>
        </p:txBody>
      </p:sp>
      <p:sp>
        <p:nvSpPr>
          <p:cNvPr id="18" name="Oval 31">
            <a:extLst>
              <a:ext uri="{FF2B5EF4-FFF2-40B4-BE49-F238E27FC236}">
                <a16:creationId xmlns:a16="http://schemas.microsoft.com/office/drawing/2014/main" id="{B7BB15F4-D14C-6299-4F5F-62FDFDDD62D7}"/>
              </a:ext>
            </a:extLst>
          </p:cNvPr>
          <p:cNvSpPr/>
          <p:nvPr/>
        </p:nvSpPr>
        <p:spPr>
          <a:xfrm>
            <a:off x="3407602" y="1137925"/>
            <a:ext cx="4467305" cy="152753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>
              <a:alpha val="21%"/>
            </a:srgbClr>
          </a:solidFill>
          <a:ln w="57150" cap="flat">
            <a:solidFill>
              <a:srgbClr val="FFDF8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%" noProof="1">
              <a:solidFill>
                <a:srgbClr val="FFFFFF"/>
              </a:solidFill>
              <a:uFillTx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200681"/>
      </p:ext>
    </p:extLst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roupe 80">
            <a:extLst>
              <a:ext uri="{FF2B5EF4-FFF2-40B4-BE49-F238E27FC236}">
                <a16:creationId xmlns:a16="http://schemas.microsoft.com/office/drawing/2014/main" id="{6A09C1AD-0CEC-CC1B-6D41-976C3B1E3F67}"/>
              </a:ext>
            </a:extLst>
          </p:cNvPr>
          <p:cNvGrpSpPr/>
          <p:nvPr/>
        </p:nvGrpSpPr>
        <p:grpSpPr>
          <a:xfrm rot="2700000">
            <a:off x="9245557" y="629707"/>
            <a:ext cx="791883" cy="1090274"/>
            <a:chOff x="6423323" y="2676665"/>
            <a:chExt cx="583157" cy="802898"/>
          </a:xfrm>
        </p:grpSpPr>
        <p:pic>
          <p:nvPicPr>
            <p:cNvPr id="330" name="Image 55">
              <a:extLst>
                <a:ext uri="{FF2B5EF4-FFF2-40B4-BE49-F238E27FC236}">
                  <a16:creationId xmlns:a16="http://schemas.microsoft.com/office/drawing/2014/main" id="{D5F91F0C-86A0-7631-FD9D-65F15A107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rgbClr val="00B3BB">
                  <a:shade val="45%"/>
                  <a:satMod val="135%"/>
                </a:srgbClr>
                <a:prstClr val="white"/>
              </a:duotone>
            </a:blip>
            <a:srcRect t="-0.001%" b="64.957%"/>
            <a:stretch/>
          </p:blipFill>
          <p:spPr>
            <a:xfrm rot="5400000">
              <a:off x="6454459" y="2926774"/>
              <a:ext cx="802129" cy="301912"/>
            </a:xfrm>
            <a:prstGeom prst="rect">
              <a:avLst/>
            </a:prstGeom>
          </p:spPr>
        </p:pic>
        <p:pic>
          <p:nvPicPr>
            <p:cNvPr id="331" name="Image 56">
              <a:extLst>
                <a:ext uri="{FF2B5EF4-FFF2-40B4-BE49-F238E27FC236}">
                  <a16:creationId xmlns:a16="http://schemas.microsoft.com/office/drawing/2014/main" id="{C36064BC-6B81-3774-CF02-75A30C7627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rgbClr val="00B3BB">
                  <a:shade val="45%"/>
                  <a:satMod val="135%"/>
                </a:srgbClr>
                <a:prstClr val="white"/>
              </a:duotone>
            </a:blip>
            <a:srcRect t="29.974%" b="62.091%"/>
            <a:stretch/>
          </p:blipFill>
          <p:spPr>
            <a:xfrm rot="5400000">
              <a:off x="6173214" y="2927543"/>
              <a:ext cx="802129" cy="301912"/>
            </a:xfrm>
            <a:prstGeom prst="rect">
              <a:avLst/>
            </a:prstGeom>
          </p:spPr>
        </p:pic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E365C3FA-9BCA-EB14-D78A-432ED60DEAAC}"/>
              </a:ext>
            </a:extLst>
          </p:cNvPr>
          <p:cNvGrpSpPr/>
          <p:nvPr/>
        </p:nvGrpSpPr>
        <p:grpSpPr>
          <a:xfrm>
            <a:off x="7522004" y="144198"/>
            <a:ext cx="1449755" cy="1911099"/>
            <a:chOff x="7837392" y="1108183"/>
            <a:chExt cx="1449755" cy="1911099"/>
          </a:xfrm>
        </p:grpSpPr>
        <p:pic>
          <p:nvPicPr>
            <p:cNvPr id="300" name="Image 65">
              <a:extLst>
                <a:ext uri="{FF2B5EF4-FFF2-40B4-BE49-F238E27FC236}">
                  <a16:creationId xmlns:a16="http://schemas.microsoft.com/office/drawing/2014/main" id="{F51BC72C-CCA5-0070-89F0-E115DD10D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.249%" t="34.788%" r="65.042%" b="34.041%"/>
            <a:stretch/>
          </p:blipFill>
          <p:spPr>
            <a:xfrm>
              <a:off x="7837392" y="1108183"/>
              <a:ext cx="1449755" cy="1911099"/>
            </a:xfrm>
            <a:prstGeom prst="rect">
              <a:avLst/>
            </a:prstGeom>
          </p:spPr>
        </p:pic>
        <p:sp>
          <p:nvSpPr>
            <p:cNvPr id="310" name="Ellipse 102">
              <a:extLst>
                <a:ext uri="{FF2B5EF4-FFF2-40B4-BE49-F238E27FC236}">
                  <a16:creationId xmlns:a16="http://schemas.microsoft.com/office/drawing/2014/main" id="{62C089CD-EC5D-FBE0-8D17-C22B3D7683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42193" y="1555193"/>
              <a:ext cx="488853" cy="488853"/>
            </a:xfrm>
            <a:prstGeom prst="ellipse">
              <a:avLst/>
            </a:prstGeom>
            <a:solidFill>
              <a:srgbClr val="F39325">
                <a:alpha val="20%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%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endParaRPr>
            </a:p>
          </p:txBody>
        </p:sp>
        <p:sp>
          <p:nvSpPr>
            <p:cNvPr id="311" name="Ellipse 105">
              <a:extLst>
                <a:ext uri="{FF2B5EF4-FFF2-40B4-BE49-F238E27FC236}">
                  <a16:creationId xmlns:a16="http://schemas.microsoft.com/office/drawing/2014/main" id="{E091F1BE-0D5A-91BA-2B99-2774317281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7286" y="2290271"/>
              <a:ext cx="488853" cy="488853"/>
            </a:xfrm>
            <a:prstGeom prst="ellipse">
              <a:avLst/>
            </a:prstGeom>
            <a:solidFill>
              <a:srgbClr val="F39325">
                <a:alpha val="20%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%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endParaRPr>
            </a:p>
          </p:txBody>
        </p:sp>
        <p:sp>
          <p:nvSpPr>
            <p:cNvPr id="312" name="Ellipse 106">
              <a:extLst>
                <a:ext uri="{FF2B5EF4-FFF2-40B4-BE49-F238E27FC236}">
                  <a16:creationId xmlns:a16="http://schemas.microsoft.com/office/drawing/2014/main" id="{FDB1EEDC-AED6-A3F4-4BAA-FDDC8A5BFE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74153" y="1423900"/>
              <a:ext cx="586623" cy="586623"/>
            </a:xfrm>
            <a:prstGeom prst="ellipse">
              <a:avLst/>
            </a:prstGeom>
            <a:solidFill>
              <a:srgbClr val="95C11F">
                <a:alpha val="20%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%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endParaRPr>
            </a:p>
          </p:txBody>
        </p:sp>
      </p:grpSp>
      <p:pic>
        <p:nvPicPr>
          <p:cNvPr id="424" name="Picture 423">
            <a:extLst>
              <a:ext uri="{FF2B5EF4-FFF2-40B4-BE49-F238E27FC236}">
                <a16:creationId xmlns:a16="http://schemas.microsoft.com/office/drawing/2014/main" id="{F7172E04-40AF-8FEC-476D-F22F288442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.845%" t="67.205%" r="41.672%"/>
          <a:stretch/>
        </p:blipFill>
        <p:spPr>
          <a:xfrm>
            <a:off x="8868610" y="1330892"/>
            <a:ext cx="1207710" cy="1260000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5DEC5DED-6551-64D3-105A-A3E49500F1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.587%" t="65.345%" r="60.689%"/>
          <a:stretch/>
        </p:blipFill>
        <p:spPr>
          <a:xfrm>
            <a:off x="7674045" y="2434129"/>
            <a:ext cx="1420160" cy="1260000"/>
          </a:xfrm>
          <a:prstGeom prst="rect">
            <a:avLst/>
          </a:prstGeom>
        </p:spPr>
      </p:pic>
      <p:sp>
        <p:nvSpPr>
          <p:cNvPr id="169" name="Rectangle 168">
            <a:extLst>
              <a:ext uri="{FF2B5EF4-FFF2-40B4-BE49-F238E27FC236}">
                <a16:creationId xmlns:a16="http://schemas.microsoft.com/office/drawing/2014/main" id="{4C9791AA-F0C2-8254-00D0-8ACC4292F5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570" y="6024902"/>
            <a:ext cx="12192000" cy="905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1">
              <a:latin typeface="Century Gothic" panose="020B0502020202020204" pitchFamily="34" charset="0"/>
            </a:endParaRPr>
          </a:p>
        </p:txBody>
      </p:sp>
      <p:sp>
        <p:nvSpPr>
          <p:cNvPr id="284" name="Ellipse 52">
            <a:extLst>
              <a:ext uri="{FF2B5EF4-FFF2-40B4-BE49-F238E27FC236}">
                <a16:creationId xmlns:a16="http://schemas.microsoft.com/office/drawing/2014/main" id="{8ED23C6A-9E38-A3CA-9305-DE650E0B50EB}"/>
              </a:ext>
            </a:extLst>
          </p:cNvPr>
          <p:cNvSpPr>
            <a:spLocks noChangeAspect="1"/>
          </p:cNvSpPr>
          <p:nvPr/>
        </p:nvSpPr>
        <p:spPr>
          <a:xfrm>
            <a:off x="2524429" y="1629658"/>
            <a:ext cx="1222132" cy="1222132"/>
          </a:xfrm>
          <a:prstGeom prst="ellipse">
            <a:avLst/>
          </a:prstGeom>
          <a:noFill/>
          <a:ln w="25400" cap="flat" cmpd="sng" algn="ctr">
            <a:solidFill>
              <a:srgbClr val="316597"/>
            </a:solidFill>
            <a:prstDash val="solid"/>
          </a:ln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%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pic>
        <p:nvPicPr>
          <p:cNvPr id="285" name="Picture 4">
            <a:extLst>
              <a:ext uri="{FF2B5EF4-FFF2-40B4-BE49-F238E27FC236}">
                <a16:creationId xmlns:a16="http://schemas.microsoft.com/office/drawing/2014/main" id="{8556DD23-4168-8F45-8447-95B9D6778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.244%" t="29.421%" b="26.602%"/>
          <a:stretch/>
        </p:blipFill>
        <p:spPr bwMode="auto">
          <a:xfrm>
            <a:off x="3170014" y="2024585"/>
            <a:ext cx="832924" cy="681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86" name="Groupe 59">
            <a:extLst>
              <a:ext uri="{FF2B5EF4-FFF2-40B4-BE49-F238E27FC236}">
                <a16:creationId xmlns:a16="http://schemas.microsoft.com/office/drawing/2014/main" id="{55670C18-6DAC-F968-BECF-B0C851A5D3B4}"/>
              </a:ext>
            </a:extLst>
          </p:cNvPr>
          <p:cNvGrpSpPr/>
          <p:nvPr/>
        </p:nvGrpSpPr>
        <p:grpSpPr>
          <a:xfrm>
            <a:off x="10101750" y="1082847"/>
            <a:ext cx="2090252" cy="1911099"/>
            <a:chOff x="6300192" y="3699041"/>
            <a:chExt cx="1539299" cy="1407368"/>
          </a:xfrm>
        </p:grpSpPr>
        <p:pic>
          <p:nvPicPr>
            <p:cNvPr id="336" name="Image 54">
              <a:extLst>
                <a:ext uri="{FF2B5EF4-FFF2-40B4-BE49-F238E27FC236}">
                  <a16:creationId xmlns:a16="http://schemas.microsoft.com/office/drawing/2014/main" id="{64BE9E8D-42FF-53EA-4206-70025CBC7E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.65%" t="34.788%" r="50.507%" b="34.041%"/>
            <a:stretch/>
          </p:blipFill>
          <p:spPr>
            <a:xfrm>
              <a:off x="6300192" y="3699041"/>
              <a:ext cx="1451733" cy="1407368"/>
            </a:xfrm>
            <a:prstGeom prst="rect">
              <a:avLst/>
            </a:prstGeom>
          </p:spPr>
        </p:pic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099D8042-0B19-0454-5920-97305345D559}"/>
                </a:ext>
              </a:extLst>
            </p:cNvPr>
            <p:cNvSpPr/>
            <p:nvPr/>
          </p:nvSpPr>
          <p:spPr>
            <a:xfrm>
              <a:off x="7644654" y="4256986"/>
              <a:ext cx="194837" cy="291477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%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87" name="Groupe 61">
            <a:extLst>
              <a:ext uri="{FF2B5EF4-FFF2-40B4-BE49-F238E27FC236}">
                <a16:creationId xmlns:a16="http://schemas.microsoft.com/office/drawing/2014/main" id="{D0671C4E-26E2-08AF-36EF-8440D3A9CDEA}"/>
              </a:ext>
            </a:extLst>
          </p:cNvPr>
          <p:cNvGrpSpPr/>
          <p:nvPr/>
        </p:nvGrpSpPr>
        <p:grpSpPr>
          <a:xfrm>
            <a:off x="1615746" y="1534764"/>
            <a:ext cx="798113" cy="1090274"/>
            <a:chOff x="1113840" y="2685766"/>
            <a:chExt cx="587745" cy="802898"/>
          </a:xfrm>
        </p:grpSpPr>
        <p:pic>
          <p:nvPicPr>
            <p:cNvPr id="334" name="Image 46">
              <a:extLst>
                <a:ext uri="{FF2B5EF4-FFF2-40B4-BE49-F238E27FC236}">
                  <a16:creationId xmlns:a16="http://schemas.microsoft.com/office/drawing/2014/main" id="{0E380E9C-E3DE-872B-8162-56E7C3E5A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rgbClr val="00B3BB">
                  <a:shade val="45%"/>
                  <a:satMod val="135%"/>
                </a:srgbClr>
                <a:prstClr val="white"/>
              </a:duotone>
            </a:blip>
            <a:srcRect t="-0.001%" b="64.957%"/>
            <a:stretch/>
          </p:blipFill>
          <p:spPr>
            <a:xfrm rot="5400000">
              <a:off x="1149564" y="2936644"/>
              <a:ext cx="802129" cy="301912"/>
            </a:xfrm>
            <a:prstGeom prst="rect">
              <a:avLst/>
            </a:prstGeom>
          </p:spPr>
        </p:pic>
        <p:pic>
          <p:nvPicPr>
            <p:cNvPr id="335" name="Image 47">
              <a:extLst>
                <a:ext uri="{FF2B5EF4-FFF2-40B4-BE49-F238E27FC236}">
                  <a16:creationId xmlns:a16="http://schemas.microsoft.com/office/drawing/2014/main" id="{8056D99E-6EF1-4B2A-2D4D-D2FCA3B887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rgbClr val="00B3BB">
                  <a:shade val="45%"/>
                  <a:satMod val="135%"/>
                </a:srgbClr>
                <a:prstClr val="white"/>
              </a:duotone>
            </a:blip>
            <a:srcRect t="29.974%" b="62.091%"/>
            <a:stretch/>
          </p:blipFill>
          <p:spPr>
            <a:xfrm rot="5400000">
              <a:off x="863731" y="2935875"/>
              <a:ext cx="802129" cy="301912"/>
            </a:xfrm>
            <a:prstGeom prst="rect">
              <a:avLst/>
            </a:prstGeom>
          </p:spPr>
        </p:pic>
      </p:grpSp>
      <p:sp>
        <p:nvSpPr>
          <p:cNvPr id="288" name="Ellipse 48">
            <a:extLst>
              <a:ext uri="{FF2B5EF4-FFF2-40B4-BE49-F238E27FC236}">
                <a16:creationId xmlns:a16="http://schemas.microsoft.com/office/drawing/2014/main" id="{350449E4-FEF0-E570-9260-6B28C8EF4A13}"/>
              </a:ext>
            </a:extLst>
          </p:cNvPr>
          <p:cNvSpPr>
            <a:spLocks noChangeAspect="1"/>
          </p:cNvSpPr>
          <p:nvPr/>
        </p:nvSpPr>
        <p:spPr>
          <a:xfrm>
            <a:off x="245000" y="1472859"/>
            <a:ext cx="1174784" cy="1174783"/>
          </a:xfrm>
          <a:prstGeom prst="ellipse">
            <a:avLst/>
          </a:prstGeom>
          <a:solidFill>
            <a:srgbClr val="03387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%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289" name="ZoneTexte 49">
            <a:extLst>
              <a:ext uri="{FF2B5EF4-FFF2-40B4-BE49-F238E27FC236}">
                <a16:creationId xmlns:a16="http://schemas.microsoft.com/office/drawing/2014/main" id="{D9A31DF4-B6AE-CB85-4E6D-483C830BB445}"/>
              </a:ext>
            </a:extLst>
          </p:cNvPr>
          <p:cNvSpPr txBox="1"/>
          <p:nvPr/>
        </p:nvSpPr>
        <p:spPr>
          <a:xfrm>
            <a:off x="330928" y="1897939"/>
            <a:ext cx="968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%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DISEASE</a:t>
            </a:r>
          </a:p>
        </p:txBody>
      </p:sp>
      <p:grpSp>
        <p:nvGrpSpPr>
          <p:cNvPr id="290" name="Groupe 81">
            <a:extLst>
              <a:ext uri="{FF2B5EF4-FFF2-40B4-BE49-F238E27FC236}">
                <a16:creationId xmlns:a16="http://schemas.microsoft.com/office/drawing/2014/main" id="{8336D834-8C19-3F7C-84B1-74B8C5C09094}"/>
              </a:ext>
            </a:extLst>
          </p:cNvPr>
          <p:cNvGrpSpPr/>
          <p:nvPr/>
        </p:nvGrpSpPr>
        <p:grpSpPr>
          <a:xfrm rot="18900000">
            <a:off x="6601172" y="586939"/>
            <a:ext cx="798113" cy="1090274"/>
            <a:chOff x="4321543" y="2643347"/>
            <a:chExt cx="587745" cy="802898"/>
          </a:xfrm>
        </p:grpSpPr>
        <p:pic>
          <p:nvPicPr>
            <p:cNvPr id="332" name="Image 50">
              <a:extLst>
                <a:ext uri="{FF2B5EF4-FFF2-40B4-BE49-F238E27FC236}">
                  <a16:creationId xmlns:a16="http://schemas.microsoft.com/office/drawing/2014/main" id="{10E1B6A9-9E38-64A0-165E-AE45BBF71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rgbClr val="00B3BB">
                  <a:shade val="45%"/>
                  <a:satMod val="135%"/>
                </a:srgbClr>
                <a:prstClr val="white"/>
              </a:duotone>
            </a:blip>
            <a:srcRect t="-0.001%" b="64.957%"/>
            <a:stretch/>
          </p:blipFill>
          <p:spPr>
            <a:xfrm rot="5400000">
              <a:off x="4357267" y="2894225"/>
              <a:ext cx="802129" cy="301912"/>
            </a:xfrm>
            <a:prstGeom prst="rect">
              <a:avLst/>
            </a:prstGeom>
          </p:spPr>
        </p:pic>
        <p:pic>
          <p:nvPicPr>
            <p:cNvPr id="333" name="Image 51">
              <a:extLst>
                <a:ext uri="{FF2B5EF4-FFF2-40B4-BE49-F238E27FC236}">
                  <a16:creationId xmlns:a16="http://schemas.microsoft.com/office/drawing/2014/main" id="{7462EC2F-F45F-E116-8E73-527F416BF0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rgbClr val="00B3BB">
                  <a:shade val="45%"/>
                  <a:satMod val="135%"/>
                </a:srgbClr>
                <a:prstClr val="white"/>
              </a:duotone>
            </a:blip>
            <a:srcRect t="29.974%" b="62.091%"/>
            <a:stretch/>
          </p:blipFill>
          <p:spPr>
            <a:xfrm rot="5400000">
              <a:off x="4071434" y="2893456"/>
              <a:ext cx="802129" cy="301912"/>
            </a:xfrm>
            <a:prstGeom prst="rect">
              <a:avLst/>
            </a:prstGeom>
          </p:spPr>
        </p:pic>
      </p:grpSp>
      <p:pic>
        <p:nvPicPr>
          <p:cNvPr id="291" name="Image 53">
            <a:extLst>
              <a:ext uri="{FF2B5EF4-FFF2-40B4-BE49-F238E27FC236}">
                <a16:creationId xmlns:a16="http://schemas.microsoft.com/office/drawing/2014/main" id="{BDA76AA8-CA85-7ACD-D025-AF5CD11583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.249%" t="34.788%" r="65.042%" b="34.041%"/>
          <a:stretch/>
        </p:blipFill>
        <p:spPr>
          <a:xfrm>
            <a:off x="5028698" y="1062411"/>
            <a:ext cx="1449755" cy="1911099"/>
          </a:xfrm>
          <a:prstGeom prst="rect">
            <a:avLst/>
          </a:prstGeom>
        </p:spPr>
      </p:pic>
      <p:sp>
        <p:nvSpPr>
          <p:cNvPr id="293" name="Rectangle 292">
            <a:extLst>
              <a:ext uri="{FF2B5EF4-FFF2-40B4-BE49-F238E27FC236}">
                <a16:creationId xmlns:a16="http://schemas.microsoft.com/office/drawing/2014/main" id="{958DF4A7-39FA-18CA-7581-AA2506FE7266}"/>
              </a:ext>
            </a:extLst>
          </p:cNvPr>
          <p:cNvSpPr/>
          <p:nvPr/>
        </p:nvSpPr>
        <p:spPr>
          <a:xfrm>
            <a:off x="4666153" y="290631"/>
            <a:ext cx="22509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%" noProof="1">
                <a:ln>
                  <a:noFill/>
                </a:ln>
                <a:solidFill>
                  <a:srgbClr val="033878"/>
                </a:solidFill>
                <a:effectLst/>
                <a:uLnTx/>
                <a:uFillTx/>
                <a:latin typeface="Century Gothic" panose="020B0502020202020204" pitchFamily="34" charset="0"/>
              </a:rPr>
              <a:t>B) COMPUTATIONAL</a:t>
            </a:r>
          </a:p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%" noProof="1">
                <a:ln>
                  <a:noFill/>
                </a:ln>
                <a:solidFill>
                  <a:srgbClr val="033878"/>
                </a:solidFill>
                <a:effectLst/>
                <a:uLnTx/>
                <a:uFillTx/>
                <a:latin typeface="Century Gothic" panose="020B0502020202020204" pitchFamily="34" charset="0"/>
              </a:rPr>
              <a:t>MODELING</a:t>
            </a:r>
          </a:p>
        </p:txBody>
      </p:sp>
      <p:grpSp>
        <p:nvGrpSpPr>
          <p:cNvPr id="294" name="Groupe 62">
            <a:extLst>
              <a:ext uri="{FF2B5EF4-FFF2-40B4-BE49-F238E27FC236}">
                <a16:creationId xmlns:a16="http://schemas.microsoft.com/office/drawing/2014/main" id="{E1BF039C-5BFC-3870-29CF-14CC8A2895A0}"/>
              </a:ext>
            </a:extLst>
          </p:cNvPr>
          <p:cNvGrpSpPr/>
          <p:nvPr/>
        </p:nvGrpSpPr>
        <p:grpSpPr>
          <a:xfrm>
            <a:off x="4076143" y="1523966"/>
            <a:ext cx="791883" cy="1090274"/>
            <a:chOff x="1116134" y="2685766"/>
            <a:chExt cx="583157" cy="802898"/>
          </a:xfrm>
        </p:grpSpPr>
        <p:pic>
          <p:nvPicPr>
            <p:cNvPr id="328" name="Image 63">
              <a:extLst>
                <a:ext uri="{FF2B5EF4-FFF2-40B4-BE49-F238E27FC236}">
                  <a16:creationId xmlns:a16="http://schemas.microsoft.com/office/drawing/2014/main" id="{6287240D-9C1B-17E6-BC3D-133B89AFC9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rgbClr val="00B3BB">
                  <a:shade val="45%"/>
                  <a:satMod val="135%"/>
                </a:srgbClr>
                <a:prstClr val="white"/>
              </a:duotone>
            </a:blip>
            <a:srcRect t="-0.001%" b="64.957%"/>
            <a:stretch/>
          </p:blipFill>
          <p:spPr>
            <a:xfrm rot="5400000">
              <a:off x="1147270" y="2935875"/>
              <a:ext cx="802129" cy="301912"/>
            </a:xfrm>
            <a:prstGeom prst="rect">
              <a:avLst/>
            </a:prstGeom>
          </p:spPr>
        </p:pic>
        <p:pic>
          <p:nvPicPr>
            <p:cNvPr id="329" name="Image 64">
              <a:extLst>
                <a:ext uri="{FF2B5EF4-FFF2-40B4-BE49-F238E27FC236}">
                  <a16:creationId xmlns:a16="http://schemas.microsoft.com/office/drawing/2014/main" id="{DA02FF59-F5C5-E724-04D4-6EB4DC5C6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rgbClr val="00B3BB">
                  <a:shade val="45%"/>
                  <a:satMod val="135%"/>
                </a:srgbClr>
                <a:prstClr val="white"/>
              </a:duotone>
            </a:blip>
            <a:srcRect t="29.974%" b="62.091%"/>
            <a:stretch/>
          </p:blipFill>
          <p:spPr>
            <a:xfrm rot="5400000">
              <a:off x="866025" y="2936644"/>
              <a:ext cx="802129" cy="301912"/>
            </a:xfrm>
            <a:prstGeom prst="rect">
              <a:avLst/>
            </a:prstGeom>
          </p:spPr>
        </p:pic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BB26C92D-EAA3-3185-BEBA-5C662FBE6083}"/>
              </a:ext>
            </a:extLst>
          </p:cNvPr>
          <p:cNvSpPr/>
          <p:nvPr/>
        </p:nvSpPr>
        <p:spPr>
          <a:xfrm>
            <a:off x="1772348" y="293840"/>
            <a:ext cx="27703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%" noProof="1">
                <a:ln>
                  <a:noFill/>
                </a:ln>
                <a:solidFill>
                  <a:srgbClr val="033878"/>
                </a:solidFill>
                <a:effectLst/>
                <a:uLnTx/>
                <a:uFillTx/>
                <a:latin typeface="Century Gothic" panose="020B0502020202020204" pitchFamily="34" charset="0"/>
              </a:rPr>
              <a:t>A) DATA </a:t>
            </a:r>
          </a:p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%" noProof="1">
                <a:ln>
                  <a:noFill/>
                </a:ln>
                <a:solidFill>
                  <a:srgbClr val="033878"/>
                </a:solidFill>
                <a:effectLst/>
                <a:uLnTx/>
                <a:uFillTx/>
                <a:latin typeface="Century Gothic" panose="020B0502020202020204" pitchFamily="34" charset="0"/>
              </a:rPr>
              <a:t>INTEGRATION</a:t>
            </a: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A51174F-123F-DEC2-7EDE-6EB640C3E2C9}"/>
              </a:ext>
            </a:extLst>
          </p:cNvPr>
          <p:cNvSpPr/>
          <p:nvPr/>
        </p:nvSpPr>
        <p:spPr>
          <a:xfrm>
            <a:off x="9463545" y="253139"/>
            <a:ext cx="29215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%" noProof="1">
                <a:ln>
                  <a:noFill/>
                </a:ln>
                <a:solidFill>
                  <a:srgbClr val="033878"/>
                </a:solidFill>
                <a:effectLst/>
                <a:uLnTx/>
                <a:uFillTx/>
                <a:latin typeface="Century Gothic" panose="020B0502020202020204" pitchFamily="34" charset="0"/>
              </a:rPr>
              <a:t>D) CANDIDATE /</a:t>
            </a:r>
          </a:p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noProof="1">
                <a:solidFill>
                  <a:srgbClr val="033878"/>
                </a:solidFill>
                <a:latin typeface="Century Gothic" panose="020B0502020202020204" pitchFamily="34" charset="0"/>
              </a:rPr>
              <a:t>REPURPOSING </a:t>
            </a:r>
            <a:r>
              <a:rPr kumimoji="0" lang="en-US" sz="1600" b="1" i="0" u="none" strike="noStrike" kern="0" cap="none" spc="0" normalizeH="0" baseline="0%" noProof="1">
                <a:ln>
                  <a:noFill/>
                </a:ln>
                <a:solidFill>
                  <a:srgbClr val="033878"/>
                </a:solidFill>
                <a:effectLst/>
                <a:uLnTx/>
                <a:uFillTx/>
                <a:latin typeface="Century Gothic" panose="020B0502020202020204" pitchFamily="34" charset="0"/>
              </a:rPr>
              <a:t>TARGETS</a:t>
            </a:r>
          </a:p>
        </p:txBody>
      </p:sp>
      <p:pic>
        <p:nvPicPr>
          <p:cNvPr id="297" name="Picture 4">
            <a:extLst>
              <a:ext uri="{FF2B5EF4-FFF2-40B4-BE49-F238E27FC236}">
                <a16:creationId xmlns:a16="http://schemas.microsoft.com/office/drawing/2014/main" id="{D9A4CF68-03AF-F116-2374-F3DE7CCBA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.076%" t="25.581%" r="34.07%" b="28.207%"/>
          <a:stretch/>
        </p:blipFill>
        <p:spPr bwMode="auto">
          <a:xfrm>
            <a:off x="2363477" y="1973439"/>
            <a:ext cx="708755" cy="71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8" name="Picture 4">
            <a:extLst>
              <a:ext uri="{FF2B5EF4-FFF2-40B4-BE49-F238E27FC236}">
                <a16:creationId xmlns:a16="http://schemas.microsoft.com/office/drawing/2014/main" id="{D5980B73-3C5D-049E-51FE-7A6328ACD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.898%" t="31.421%" r="22.851%" b="27.776%"/>
          <a:stretch/>
        </p:blipFill>
        <p:spPr bwMode="auto">
          <a:xfrm>
            <a:off x="2790215" y="1433904"/>
            <a:ext cx="734664" cy="63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9" name="ZoneTexte 2">
            <a:extLst>
              <a:ext uri="{FF2B5EF4-FFF2-40B4-BE49-F238E27FC236}">
                <a16:creationId xmlns:a16="http://schemas.microsoft.com/office/drawing/2014/main" id="{67363F05-937C-DBF1-949F-616F5C98E707}"/>
              </a:ext>
            </a:extLst>
          </p:cNvPr>
          <p:cNvSpPr txBox="1"/>
          <p:nvPr/>
        </p:nvSpPr>
        <p:spPr>
          <a:xfrm>
            <a:off x="7508236" y="3636275"/>
            <a:ext cx="1845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%" noProof="1">
                <a:ln>
                  <a:noFill/>
                </a:ln>
                <a:solidFill>
                  <a:srgbClr val="033878"/>
                </a:solidFill>
                <a:effectLst/>
                <a:uLnTx/>
                <a:uFillTx/>
                <a:latin typeface="Century Gothic" panose="020B0502020202020204" pitchFamily="34" charset="0"/>
              </a:rPr>
              <a:t>clusters</a:t>
            </a: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0789C837-938C-40B8-517A-DD67412C3AD5}"/>
              </a:ext>
            </a:extLst>
          </p:cNvPr>
          <p:cNvSpPr/>
          <p:nvPr/>
        </p:nvSpPr>
        <p:spPr>
          <a:xfrm>
            <a:off x="9841295" y="-909797"/>
            <a:ext cx="20794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%" noProof="1">
                <a:ln>
                  <a:noFill/>
                </a:ln>
                <a:solidFill>
                  <a:srgbClr val="033878"/>
                </a:solidFill>
                <a:effectLst/>
                <a:uLnTx/>
                <a:uFillTx/>
                <a:latin typeface="Century Gothic" panose="020B0502020202020204" pitchFamily="34" charset="0"/>
              </a:rPr>
              <a:t>PATHWAY IDENTIFICATION</a:t>
            </a:r>
          </a:p>
        </p:txBody>
      </p:sp>
      <p:sp>
        <p:nvSpPr>
          <p:cNvPr id="302" name="Ellipse 67">
            <a:extLst>
              <a:ext uri="{FF2B5EF4-FFF2-40B4-BE49-F238E27FC236}">
                <a16:creationId xmlns:a16="http://schemas.microsoft.com/office/drawing/2014/main" id="{12493F9C-D2D4-5B84-39C1-10508F3B253E}"/>
              </a:ext>
            </a:extLst>
          </p:cNvPr>
          <p:cNvSpPr>
            <a:spLocks noChangeAspect="1"/>
          </p:cNvSpPr>
          <p:nvPr/>
        </p:nvSpPr>
        <p:spPr>
          <a:xfrm>
            <a:off x="10757719" y="1769215"/>
            <a:ext cx="97771" cy="97771"/>
          </a:xfrm>
          <a:prstGeom prst="ellipse">
            <a:avLst/>
          </a:prstGeom>
          <a:solidFill>
            <a:srgbClr val="F39325"/>
          </a:solidFill>
          <a:ln w="63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%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303" name="Ellipse 71">
            <a:extLst>
              <a:ext uri="{FF2B5EF4-FFF2-40B4-BE49-F238E27FC236}">
                <a16:creationId xmlns:a16="http://schemas.microsoft.com/office/drawing/2014/main" id="{40B57742-EE83-C90C-A863-3A3EFB9FFD89}"/>
              </a:ext>
            </a:extLst>
          </p:cNvPr>
          <p:cNvSpPr>
            <a:spLocks noChangeAspect="1"/>
          </p:cNvSpPr>
          <p:nvPr/>
        </p:nvSpPr>
        <p:spPr>
          <a:xfrm>
            <a:off x="10850131" y="2460080"/>
            <a:ext cx="97771" cy="97771"/>
          </a:xfrm>
          <a:prstGeom prst="ellipse">
            <a:avLst/>
          </a:prstGeom>
          <a:solidFill>
            <a:srgbClr val="F39325"/>
          </a:solidFill>
          <a:ln w="63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%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304" name="Ellipse 72">
            <a:extLst>
              <a:ext uri="{FF2B5EF4-FFF2-40B4-BE49-F238E27FC236}">
                <a16:creationId xmlns:a16="http://schemas.microsoft.com/office/drawing/2014/main" id="{53F8E38E-35A2-3834-EFFA-38F8ECDDAAF1}"/>
              </a:ext>
            </a:extLst>
          </p:cNvPr>
          <p:cNvSpPr>
            <a:spLocks noChangeAspect="1"/>
          </p:cNvSpPr>
          <p:nvPr/>
        </p:nvSpPr>
        <p:spPr>
          <a:xfrm>
            <a:off x="11472713" y="1701230"/>
            <a:ext cx="97771" cy="97771"/>
          </a:xfrm>
          <a:prstGeom prst="ellipse">
            <a:avLst/>
          </a:prstGeom>
          <a:solidFill>
            <a:srgbClr val="95C11F"/>
          </a:solidFill>
          <a:ln w="63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%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BF52D48E-F374-4B3D-A760-E7CD7A39B41B}"/>
              </a:ext>
            </a:extLst>
          </p:cNvPr>
          <p:cNvSpPr/>
          <p:nvPr/>
        </p:nvSpPr>
        <p:spPr>
          <a:xfrm>
            <a:off x="7549515" y="1840494"/>
            <a:ext cx="174432" cy="395804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%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6CC7916F-671E-7A3C-A7F6-A0C62D80DD35}"/>
              </a:ext>
            </a:extLst>
          </p:cNvPr>
          <p:cNvSpPr/>
          <p:nvPr/>
        </p:nvSpPr>
        <p:spPr>
          <a:xfrm>
            <a:off x="6419546" y="1866985"/>
            <a:ext cx="174432" cy="395804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%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316E4509-EE96-E2F0-1C4F-3EDB78FF0901}"/>
              </a:ext>
            </a:extLst>
          </p:cNvPr>
          <p:cNvSpPr/>
          <p:nvPr/>
        </p:nvSpPr>
        <p:spPr>
          <a:xfrm>
            <a:off x="4946522" y="1840494"/>
            <a:ext cx="174432" cy="395804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%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grpSp>
        <p:nvGrpSpPr>
          <p:cNvPr id="339" name="Group 34">
            <a:extLst>
              <a:ext uri="{FF2B5EF4-FFF2-40B4-BE49-F238E27FC236}">
                <a16:creationId xmlns:a16="http://schemas.microsoft.com/office/drawing/2014/main" id="{E81BA7F0-7F39-9557-98CC-A06871C64276}"/>
              </a:ext>
            </a:extLst>
          </p:cNvPr>
          <p:cNvGrpSpPr/>
          <p:nvPr/>
        </p:nvGrpSpPr>
        <p:grpSpPr>
          <a:xfrm rot="11700000">
            <a:off x="2187537" y="1236708"/>
            <a:ext cx="1904409" cy="2762270"/>
            <a:chOff x="2639981" y="3207707"/>
            <a:chExt cx="1904409" cy="2762270"/>
          </a:xfrm>
        </p:grpSpPr>
        <p:pic>
          <p:nvPicPr>
            <p:cNvPr id="340" name="Picture 33" descr="A close-up of a silver tube&#10;&#10;Description automatically generated">
              <a:extLst>
                <a:ext uri="{FF2B5EF4-FFF2-40B4-BE49-F238E27FC236}">
                  <a16:creationId xmlns:a16="http://schemas.microsoft.com/office/drawing/2014/main" id="{BFA55B9E-0B64-D209-19B2-7632F256C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2599995">
              <a:off x="3839872" y="3207707"/>
              <a:ext cx="666753" cy="109180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41" name="Oval 31">
              <a:extLst>
                <a:ext uri="{FF2B5EF4-FFF2-40B4-BE49-F238E27FC236}">
                  <a16:creationId xmlns:a16="http://schemas.microsoft.com/office/drawing/2014/main" id="{12C81830-DEC1-C973-4331-2901A8B9F91F}"/>
                </a:ext>
              </a:extLst>
            </p:cNvPr>
            <p:cNvSpPr/>
            <p:nvPr/>
          </p:nvSpPr>
          <p:spPr>
            <a:xfrm rot="8999987">
              <a:off x="2639981" y="4065568"/>
              <a:ext cx="1904409" cy="190440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>
                <a:alpha val="34%"/>
              </a:srgbClr>
            </a:solidFill>
            <a:ln w="57150" cap="flat">
              <a:solidFill>
                <a:srgbClr val="E7E6E6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%" noProof="1">
                <a:solidFill>
                  <a:srgbClr val="FFFFFF"/>
                </a:solidFill>
                <a:uFillTx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42" name="Group 34">
            <a:extLst>
              <a:ext uri="{FF2B5EF4-FFF2-40B4-BE49-F238E27FC236}">
                <a16:creationId xmlns:a16="http://schemas.microsoft.com/office/drawing/2014/main" id="{3AB2D81A-A37B-72D3-460C-8B2664FFEE03}"/>
              </a:ext>
            </a:extLst>
          </p:cNvPr>
          <p:cNvGrpSpPr/>
          <p:nvPr/>
        </p:nvGrpSpPr>
        <p:grpSpPr>
          <a:xfrm rot="8100000">
            <a:off x="5333426" y="1040011"/>
            <a:ext cx="1722580" cy="2749844"/>
            <a:chOff x="2780376" y="3215526"/>
            <a:chExt cx="1722580" cy="2749844"/>
          </a:xfrm>
        </p:grpSpPr>
        <p:pic>
          <p:nvPicPr>
            <p:cNvPr id="343" name="Picture 33" descr="A close-up of a silver tube&#10;&#10;Description automatically generated">
              <a:extLst>
                <a:ext uri="{FF2B5EF4-FFF2-40B4-BE49-F238E27FC236}">
                  <a16:creationId xmlns:a16="http://schemas.microsoft.com/office/drawing/2014/main" id="{3AF99AA6-8273-F369-FC50-DA29DBB39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1609758">
              <a:off x="3673199" y="3215526"/>
              <a:ext cx="666753" cy="1108148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44" name="Oval 31">
              <a:extLst>
                <a:ext uri="{FF2B5EF4-FFF2-40B4-BE49-F238E27FC236}">
                  <a16:creationId xmlns:a16="http://schemas.microsoft.com/office/drawing/2014/main" id="{60E92382-D3B0-9BAF-C952-7E1FF1649B44}"/>
                </a:ext>
              </a:extLst>
            </p:cNvPr>
            <p:cNvSpPr/>
            <p:nvPr/>
          </p:nvSpPr>
          <p:spPr>
            <a:xfrm rot="8999987">
              <a:off x="2780376" y="4242790"/>
              <a:ext cx="1722580" cy="172258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>
                <a:alpha val="34%"/>
              </a:srgbClr>
            </a:solidFill>
            <a:ln w="57150" cap="flat">
              <a:solidFill>
                <a:srgbClr val="E7E6E6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%" noProof="1">
                <a:solidFill>
                  <a:srgbClr val="FFFFFF"/>
                </a:solidFill>
                <a:uFillTx/>
                <a:latin typeface="Century Gothic" panose="020B0502020202020204" pitchFamily="34" charset="0"/>
              </a:endParaRPr>
            </a:p>
          </p:txBody>
        </p:sp>
      </p:grpSp>
      <p:sp>
        <p:nvSpPr>
          <p:cNvPr id="351" name="ZoneTexte 28">
            <a:extLst>
              <a:ext uri="{FF2B5EF4-FFF2-40B4-BE49-F238E27FC236}">
                <a16:creationId xmlns:a16="http://schemas.microsoft.com/office/drawing/2014/main" id="{DA1A030D-FE13-1E16-99C7-32C990874D3B}"/>
              </a:ext>
            </a:extLst>
          </p:cNvPr>
          <p:cNvSpPr txBox="1"/>
          <p:nvPr/>
        </p:nvSpPr>
        <p:spPr>
          <a:xfrm>
            <a:off x="2415945" y="3926661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noProof="1">
                <a:solidFill>
                  <a:srgbClr val="333333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Public Databases</a:t>
            </a:r>
          </a:p>
        </p:txBody>
      </p:sp>
      <p:pic>
        <p:nvPicPr>
          <p:cNvPr id="352" name="Image 5">
            <a:extLst>
              <a:ext uri="{FF2B5EF4-FFF2-40B4-BE49-F238E27FC236}">
                <a16:creationId xmlns:a16="http://schemas.microsoft.com/office/drawing/2014/main" id="{9C654EF1-0E43-DA82-7AD3-C86DF26279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474" y="4364556"/>
            <a:ext cx="960000" cy="108000"/>
          </a:xfrm>
          <a:prstGeom prst="rect">
            <a:avLst/>
          </a:prstGeom>
        </p:spPr>
      </p:pic>
      <p:pic>
        <p:nvPicPr>
          <p:cNvPr id="353" name="Image 6">
            <a:extLst>
              <a:ext uri="{FF2B5EF4-FFF2-40B4-BE49-F238E27FC236}">
                <a16:creationId xmlns:a16="http://schemas.microsoft.com/office/drawing/2014/main" id="{F918F1C9-239D-4119-7B20-88B5A317A2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0055" y="4293228"/>
            <a:ext cx="862269" cy="552636"/>
          </a:xfrm>
          <a:prstGeom prst="rect">
            <a:avLst/>
          </a:prstGeom>
        </p:spPr>
      </p:pic>
      <p:pic>
        <p:nvPicPr>
          <p:cNvPr id="354" name="Image 12">
            <a:extLst>
              <a:ext uri="{FF2B5EF4-FFF2-40B4-BE49-F238E27FC236}">
                <a16:creationId xmlns:a16="http://schemas.microsoft.com/office/drawing/2014/main" id="{F1C18FE4-ABFC-339F-0589-6C71168E1D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2338" y="5026073"/>
            <a:ext cx="998301" cy="234601"/>
          </a:xfrm>
          <a:prstGeom prst="rect">
            <a:avLst/>
          </a:prstGeom>
        </p:spPr>
      </p:pic>
      <p:pic>
        <p:nvPicPr>
          <p:cNvPr id="355" name="Image 13">
            <a:extLst>
              <a:ext uri="{FF2B5EF4-FFF2-40B4-BE49-F238E27FC236}">
                <a16:creationId xmlns:a16="http://schemas.microsoft.com/office/drawing/2014/main" id="{09B4196C-2A86-9C10-E891-B1B5CB6834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306" y="4995064"/>
            <a:ext cx="595035" cy="335456"/>
          </a:xfrm>
          <a:prstGeom prst="rect">
            <a:avLst/>
          </a:prstGeom>
        </p:spPr>
      </p:pic>
      <p:pic>
        <p:nvPicPr>
          <p:cNvPr id="356" name="Image 16">
            <a:extLst>
              <a:ext uri="{FF2B5EF4-FFF2-40B4-BE49-F238E27FC236}">
                <a16:creationId xmlns:a16="http://schemas.microsoft.com/office/drawing/2014/main" id="{048A7367-3D7B-F87A-5115-CE4E0B499C2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0.652%" b="28.226%"/>
          <a:stretch/>
        </p:blipFill>
        <p:spPr>
          <a:xfrm>
            <a:off x="1066641" y="5295846"/>
            <a:ext cx="1087950" cy="319139"/>
          </a:xfrm>
          <a:prstGeom prst="rect">
            <a:avLst/>
          </a:prstGeom>
        </p:spPr>
      </p:pic>
      <p:sp>
        <p:nvSpPr>
          <p:cNvPr id="357" name="Rectangle 356">
            <a:extLst>
              <a:ext uri="{FF2B5EF4-FFF2-40B4-BE49-F238E27FC236}">
                <a16:creationId xmlns:a16="http://schemas.microsoft.com/office/drawing/2014/main" id="{94C86E23-3590-316D-E976-DF2B048A823D}"/>
              </a:ext>
            </a:extLst>
          </p:cNvPr>
          <p:cNvSpPr/>
          <p:nvPr/>
        </p:nvSpPr>
        <p:spPr>
          <a:xfrm>
            <a:off x="1705604" y="4709210"/>
            <a:ext cx="551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noProof="1">
                <a:solidFill>
                  <a:srgbClr val="333333"/>
                </a:solidFill>
                <a:latin typeface="Century Gothic" panose="020B0502020202020204" pitchFamily="34" charset="0"/>
              </a:rPr>
              <a:t>SIDER</a:t>
            </a:r>
            <a:endParaRPr lang="en-US" sz="1050" b="0" i="0" u="none" strike="noStrike" noProof="1">
              <a:solidFill>
                <a:srgbClr val="333333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358" name="Image 18">
            <a:extLst>
              <a:ext uri="{FF2B5EF4-FFF2-40B4-BE49-F238E27FC236}">
                <a16:creationId xmlns:a16="http://schemas.microsoft.com/office/drawing/2014/main" id="{8C452113-E226-5AD7-E99A-EDE4253879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461" y="5517965"/>
            <a:ext cx="698180" cy="381563"/>
          </a:xfrm>
          <a:prstGeom prst="rect">
            <a:avLst/>
          </a:prstGeom>
        </p:spPr>
      </p:pic>
      <p:pic>
        <p:nvPicPr>
          <p:cNvPr id="359" name="Image 19">
            <a:extLst>
              <a:ext uri="{FF2B5EF4-FFF2-40B4-BE49-F238E27FC236}">
                <a16:creationId xmlns:a16="http://schemas.microsoft.com/office/drawing/2014/main" id="{B37A6FFA-4F69-7765-4B46-B7BFB3A0C9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6765" y="4877764"/>
            <a:ext cx="1039818" cy="459089"/>
          </a:xfrm>
          <a:prstGeom prst="rect">
            <a:avLst/>
          </a:prstGeom>
        </p:spPr>
      </p:pic>
      <p:pic>
        <p:nvPicPr>
          <p:cNvPr id="360" name="Image 20">
            <a:extLst>
              <a:ext uri="{FF2B5EF4-FFF2-40B4-BE49-F238E27FC236}">
                <a16:creationId xmlns:a16="http://schemas.microsoft.com/office/drawing/2014/main" id="{DB4A9E5A-CF45-7149-7499-5682DE5B40B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71283" y="5650157"/>
            <a:ext cx="759873" cy="459090"/>
          </a:xfrm>
          <a:prstGeom prst="rect">
            <a:avLst/>
          </a:prstGeom>
        </p:spPr>
      </p:pic>
      <p:pic>
        <p:nvPicPr>
          <p:cNvPr id="361" name="Image 22">
            <a:extLst>
              <a:ext uri="{FF2B5EF4-FFF2-40B4-BE49-F238E27FC236}">
                <a16:creationId xmlns:a16="http://schemas.microsoft.com/office/drawing/2014/main" id="{230F5502-D96B-A06F-34C7-8914660268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10616" y="4328234"/>
            <a:ext cx="1035210" cy="310563"/>
          </a:xfrm>
          <a:prstGeom prst="rect">
            <a:avLst/>
          </a:prstGeom>
        </p:spPr>
      </p:pic>
      <p:pic>
        <p:nvPicPr>
          <p:cNvPr id="362" name="Image 23">
            <a:extLst>
              <a:ext uri="{FF2B5EF4-FFF2-40B4-BE49-F238E27FC236}">
                <a16:creationId xmlns:a16="http://schemas.microsoft.com/office/drawing/2014/main" id="{B390096A-DDFB-DF02-3D0C-7C4787CA0C6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23.856%"/>
          <a:stretch/>
        </p:blipFill>
        <p:spPr>
          <a:xfrm>
            <a:off x="1183997" y="5656893"/>
            <a:ext cx="723834" cy="445618"/>
          </a:xfrm>
          <a:prstGeom prst="rect">
            <a:avLst/>
          </a:prstGeom>
        </p:spPr>
      </p:pic>
      <p:pic>
        <p:nvPicPr>
          <p:cNvPr id="363" name="Image 24">
            <a:extLst>
              <a:ext uri="{FF2B5EF4-FFF2-40B4-BE49-F238E27FC236}">
                <a16:creationId xmlns:a16="http://schemas.microsoft.com/office/drawing/2014/main" id="{6DE8D817-FDE7-3665-4A43-4BEB4B48698B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6.721%"/>
          <a:stretch/>
        </p:blipFill>
        <p:spPr>
          <a:xfrm>
            <a:off x="3246765" y="5398384"/>
            <a:ext cx="881926" cy="278921"/>
          </a:xfrm>
          <a:prstGeom prst="rect">
            <a:avLst/>
          </a:prstGeom>
        </p:spPr>
      </p:pic>
      <p:pic>
        <p:nvPicPr>
          <p:cNvPr id="364" name="Image 25">
            <a:extLst>
              <a:ext uri="{FF2B5EF4-FFF2-40B4-BE49-F238E27FC236}">
                <a16:creationId xmlns:a16="http://schemas.microsoft.com/office/drawing/2014/main" id="{42A61FA1-2A16-1793-738F-B04EAB8FA0A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955" y="4631790"/>
            <a:ext cx="862269" cy="269459"/>
          </a:xfrm>
          <a:prstGeom prst="rect">
            <a:avLst/>
          </a:prstGeom>
        </p:spPr>
      </p:pic>
      <p:pic>
        <p:nvPicPr>
          <p:cNvPr id="365" name="Image 26">
            <a:extLst>
              <a:ext uri="{FF2B5EF4-FFF2-40B4-BE49-F238E27FC236}">
                <a16:creationId xmlns:a16="http://schemas.microsoft.com/office/drawing/2014/main" id="{78888AAE-51AF-5180-695A-3B2E4A578FB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50376" y="4721603"/>
            <a:ext cx="537653" cy="386947"/>
          </a:xfrm>
          <a:prstGeom prst="rect">
            <a:avLst/>
          </a:prstGeom>
        </p:spPr>
      </p:pic>
      <p:pic>
        <p:nvPicPr>
          <p:cNvPr id="366" name="Image 27">
            <a:extLst>
              <a:ext uri="{FF2B5EF4-FFF2-40B4-BE49-F238E27FC236}">
                <a16:creationId xmlns:a16="http://schemas.microsoft.com/office/drawing/2014/main" id="{7998B0AF-C2D3-87EA-5763-1034AFE7F13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25887" y="5770903"/>
            <a:ext cx="1180332" cy="297147"/>
          </a:xfrm>
          <a:prstGeom prst="rect">
            <a:avLst/>
          </a:prstGeom>
        </p:spPr>
      </p:pic>
      <p:pic>
        <p:nvPicPr>
          <p:cNvPr id="367" name="Image 32">
            <a:extLst>
              <a:ext uri="{FF2B5EF4-FFF2-40B4-BE49-F238E27FC236}">
                <a16:creationId xmlns:a16="http://schemas.microsoft.com/office/drawing/2014/main" id="{AD274346-CD1B-DCFA-A3BC-4DA6EFF1151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64992" y="5302805"/>
            <a:ext cx="820314" cy="165386"/>
          </a:xfrm>
          <a:prstGeom prst="rect">
            <a:avLst/>
          </a:prstGeom>
        </p:spPr>
      </p:pic>
      <p:sp>
        <p:nvSpPr>
          <p:cNvPr id="368" name="Rectangle 367">
            <a:extLst>
              <a:ext uri="{FF2B5EF4-FFF2-40B4-BE49-F238E27FC236}">
                <a16:creationId xmlns:a16="http://schemas.microsoft.com/office/drawing/2014/main" id="{E4EC6834-9352-ED6E-2C8A-5EEB35F33556}"/>
              </a:ext>
            </a:extLst>
          </p:cNvPr>
          <p:cNvSpPr/>
          <p:nvPr/>
        </p:nvSpPr>
        <p:spPr>
          <a:xfrm>
            <a:off x="330928" y="4246907"/>
            <a:ext cx="4027389" cy="1905001"/>
          </a:xfrm>
          <a:prstGeom prst="rect">
            <a:avLst/>
          </a:prstGeom>
          <a:noFill/>
          <a:ln w="38100" cap="sq">
            <a:solidFill>
              <a:srgbClr val="000000"/>
            </a:solidFill>
            <a:prstDash val="solid"/>
            <a:miter lim="800%"/>
          </a:ln>
          <a:effectLst>
            <a:outerShdw blurRad="50800" dist="38100" dir="2700000" algn="tl" rotWithShape="0">
              <a:srgbClr val="000000">
                <a:alpha val="43%"/>
              </a:srgb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>
              <a:latin typeface="Century Gothic" panose="020B0502020202020204" pitchFamily="34" charset="0"/>
            </a:endParaRPr>
          </a:p>
        </p:txBody>
      </p:sp>
      <p:sp>
        <p:nvSpPr>
          <p:cNvPr id="371" name="ZoneTexte 10">
            <a:extLst>
              <a:ext uri="{FF2B5EF4-FFF2-40B4-BE49-F238E27FC236}">
                <a16:creationId xmlns:a16="http://schemas.microsoft.com/office/drawing/2014/main" id="{729A6275-46E9-21E0-80AC-D4C8CD9B9175}"/>
              </a:ext>
            </a:extLst>
          </p:cNvPr>
          <p:cNvSpPr txBox="1"/>
          <p:nvPr/>
        </p:nvSpPr>
        <p:spPr>
          <a:xfrm>
            <a:off x="1029650" y="6216660"/>
            <a:ext cx="30075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noProof="1">
                <a:latin typeface="Century Gothic" panose="020B0502020202020204" pitchFamily="34" charset="0"/>
                <a:cs typeface="Calibri" panose="020F0502020204030204" pitchFamily="34" charset="0"/>
              </a:rPr>
              <a:t>&gt; 150 databases in the drug repositioning literature</a:t>
            </a:r>
          </a:p>
        </p:txBody>
      </p:sp>
      <p:sp>
        <p:nvSpPr>
          <p:cNvPr id="373" name="ZoneTexte 33">
            <a:extLst>
              <a:ext uri="{FF2B5EF4-FFF2-40B4-BE49-F238E27FC236}">
                <a16:creationId xmlns:a16="http://schemas.microsoft.com/office/drawing/2014/main" id="{21FAD225-7659-558D-5C09-B678059BE179}"/>
              </a:ext>
            </a:extLst>
          </p:cNvPr>
          <p:cNvSpPr txBox="1"/>
          <p:nvPr/>
        </p:nvSpPr>
        <p:spPr>
          <a:xfrm>
            <a:off x="508363" y="3745425"/>
            <a:ext cx="875561" cy="2308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900" i="1" noProof="1">
                <a:solidFill>
                  <a:srgbClr val="66E1B3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13 373 drugs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F6C72248-E117-ADE6-A746-7058BB636C56}"/>
              </a:ext>
            </a:extLst>
          </p:cNvPr>
          <p:cNvSpPr/>
          <p:nvPr/>
        </p:nvSpPr>
        <p:spPr>
          <a:xfrm>
            <a:off x="3662881" y="6381481"/>
            <a:ext cx="100860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i="1" noProof="1">
                <a:solidFill>
                  <a:srgbClr val="112383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318 025 studies</a:t>
            </a:r>
            <a:endParaRPr lang="en-US" sz="900" i="1" u="none" strike="noStrike" noProof="1">
              <a:solidFill>
                <a:srgbClr val="112383"/>
              </a:solidFill>
              <a:effectLst/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cxnSp>
        <p:nvCxnSpPr>
          <p:cNvPr id="376" name="Connecteur droit 38">
            <a:extLst>
              <a:ext uri="{FF2B5EF4-FFF2-40B4-BE49-F238E27FC236}">
                <a16:creationId xmlns:a16="http://schemas.microsoft.com/office/drawing/2014/main" id="{411C3659-201B-46EB-4E04-F96068D90E10}"/>
              </a:ext>
            </a:extLst>
          </p:cNvPr>
          <p:cNvCxnSpPr>
            <a:cxnSpLocks/>
          </p:cNvCxnSpPr>
          <p:nvPr/>
        </p:nvCxnSpPr>
        <p:spPr>
          <a:xfrm>
            <a:off x="3912324" y="6076186"/>
            <a:ext cx="216367" cy="194044"/>
          </a:xfrm>
          <a:prstGeom prst="line">
            <a:avLst/>
          </a:prstGeom>
          <a:ln w="38100">
            <a:solidFill>
              <a:srgbClr val="112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7" name="ZoneTexte 41">
            <a:extLst>
              <a:ext uri="{FF2B5EF4-FFF2-40B4-BE49-F238E27FC236}">
                <a16:creationId xmlns:a16="http://schemas.microsoft.com/office/drawing/2014/main" id="{29C1BDD1-3C26-64D5-B1A2-0A95645BD90C}"/>
              </a:ext>
            </a:extLst>
          </p:cNvPr>
          <p:cNvSpPr txBox="1"/>
          <p:nvPr/>
        </p:nvSpPr>
        <p:spPr>
          <a:xfrm>
            <a:off x="79408" y="6388094"/>
            <a:ext cx="9701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noProof="1">
                <a:solidFill>
                  <a:srgbClr val="0066CC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8 951 diseases</a:t>
            </a:r>
          </a:p>
        </p:txBody>
      </p:sp>
      <p:cxnSp>
        <p:nvCxnSpPr>
          <p:cNvPr id="378" name="Connecteur droit 42">
            <a:extLst>
              <a:ext uri="{FF2B5EF4-FFF2-40B4-BE49-F238E27FC236}">
                <a16:creationId xmlns:a16="http://schemas.microsoft.com/office/drawing/2014/main" id="{5CA425D0-3137-7C54-87C9-EF5553DB5F8C}"/>
              </a:ext>
            </a:extLst>
          </p:cNvPr>
          <p:cNvCxnSpPr>
            <a:cxnSpLocks/>
            <a:stCxn id="377" idx="0"/>
          </p:cNvCxnSpPr>
          <p:nvPr/>
        </p:nvCxnSpPr>
        <p:spPr>
          <a:xfrm flipV="1">
            <a:off x="564477" y="5949244"/>
            <a:ext cx="619520" cy="438850"/>
          </a:xfrm>
          <a:prstGeom prst="line">
            <a:avLst/>
          </a:prstGeom>
          <a:ln w="38100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0" name="Picture 379">
            <a:extLst>
              <a:ext uri="{FF2B5EF4-FFF2-40B4-BE49-F238E27FC236}">
                <a16:creationId xmlns:a16="http://schemas.microsoft.com/office/drawing/2014/main" id="{65888A83-AE62-366D-E512-B46D68A9DE7A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r="61.544%" b="29.049%"/>
          <a:stretch/>
        </p:blipFill>
        <p:spPr>
          <a:xfrm>
            <a:off x="8368099" y="4052024"/>
            <a:ext cx="3804141" cy="28360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%"/>
          </a:ln>
          <a:effectLst>
            <a:outerShdw blurRad="50800" dist="38100" dir="2700000" algn="tl" rotWithShape="0">
              <a:srgbClr val="000000">
                <a:alpha val="43%"/>
              </a:srgbClr>
            </a:outerShdw>
          </a:effectLst>
        </p:spPr>
      </p:pic>
      <p:grpSp>
        <p:nvGrpSpPr>
          <p:cNvPr id="345" name="Group 34">
            <a:extLst>
              <a:ext uri="{FF2B5EF4-FFF2-40B4-BE49-F238E27FC236}">
                <a16:creationId xmlns:a16="http://schemas.microsoft.com/office/drawing/2014/main" id="{DE297F98-2974-1300-FBC9-B5DAB5BBFFD7}"/>
              </a:ext>
            </a:extLst>
          </p:cNvPr>
          <p:cNvGrpSpPr/>
          <p:nvPr/>
        </p:nvGrpSpPr>
        <p:grpSpPr>
          <a:xfrm rot="9657220">
            <a:off x="10189211" y="1035237"/>
            <a:ext cx="1935865" cy="2625129"/>
            <a:chOff x="2898589" y="3069916"/>
            <a:chExt cx="1935865" cy="2625129"/>
          </a:xfrm>
        </p:grpSpPr>
        <p:pic>
          <p:nvPicPr>
            <p:cNvPr id="346" name="Picture 33" descr="A close-up of a silver tube&#10;&#10;Description automatically generated">
              <a:extLst>
                <a:ext uri="{FF2B5EF4-FFF2-40B4-BE49-F238E27FC236}">
                  <a16:creationId xmlns:a16="http://schemas.microsoft.com/office/drawing/2014/main" id="{4B9234F8-7C4D-4AC0-7E86-7B4D5462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2599995">
              <a:off x="4167701" y="3069916"/>
              <a:ext cx="666753" cy="1183626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47" name="Oval 31">
              <a:extLst>
                <a:ext uri="{FF2B5EF4-FFF2-40B4-BE49-F238E27FC236}">
                  <a16:creationId xmlns:a16="http://schemas.microsoft.com/office/drawing/2014/main" id="{A37F8D13-8164-0CEF-324C-AD13458B2CC9}"/>
                </a:ext>
              </a:extLst>
            </p:cNvPr>
            <p:cNvSpPr/>
            <p:nvPr/>
          </p:nvSpPr>
          <p:spPr>
            <a:xfrm rot="8999987">
              <a:off x="2898589" y="3974295"/>
              <a:ext cx="1721736" cy="172075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>
                <a:alpha val="34%"/>
              </a:srgbClr>
            </a:solidFill>
            <a:ln w="57150" cap="flat">
              <a:solidFill>
                <a:srgbClr val="E7E6E6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%" noProof="1">
                <a:solidFill>
                  <a:srgbClr val="FFFFFF"/>
                </a:solidFill>
                <a:uFillTx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82" name="Groupe 19">
            <a:extLst>
              <a:ext uri="{FF2B5EF4-FFF2-40B4-BE49-F238E27FC236}">
                <a16:creationId xmlns:a16="http://schemas.microsoft.com/office/drawing/2014/main" id="{BC6385FC-44D3-6159-2DDB-AAA28E8B59A8}"/>
              </a:ext>
            </a:extLst>
          </p:cNvPr>
          <p:cNvGrpSpPr/>
          <p:nvPr/>
        </p:nvGrpSpPr>
        <p:grpSpPr>
          <a:xfrm>
            <a:off x="5187284" y="6291926"/>
            <a:ext cx="2629566" cy="646331"/>
            <a:chOff x="2840679" y="4247919"/>
            <a:chExt cx="2629566" cy="646331"/>
          </a:xfrm>
        </p:grpSpPr>
        <p:sp>
          <p:nvSpPr>
            <p:cNvPr id="383" name="ZoneTexte 20">
              <a:extLst>
                <a:ext uri="{FF2B5EF4-FFF2-40B4-BE49-F238E27FC236}">
                  <a16:creationId xmlns:a16="http://schemas.microsoft.com/office/drawing/2014/main" id="{E1C6227D-9478-359E-9890-16A8BC6D6FA5}"/>
                </a:ext>
              </a:extLst>
            </p:cNvPr>
            <p:cNvSpPr txBox="1"/>
            <p:nvPr/>
          </p:nvSpPr>
          <p:spPr>
            <a:xfrm>
              <a:off x="2840679" y="4247919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noProof="1">
                  <a:latin typeface="Century Gothic" panose="020B0502020202020204" pitchFamily="34" charset="0"/>
                  <a:cs typeface="Calibri" panose="020F0502020204030204" pitchFamily="34" charset="0"/>
                </a:rPr>
                <a:t>Network of 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900" noProof="1">
                  <a:solidFill>
                    <a:srgbClr val="FFC849"/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 23 781 genes / proteins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900" noProof="1">
                  <a:solidFill>
                    <a:srgbClr val="0066CC"/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 2 335 diseases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900" noProof="1">
                  <a:solidFill>
                    <a:srgbClr val="66E1B3"/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 18 650 drugs</a:t>
              </a:r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8BF4C68D-8D02-8638-3F20-FA0FF12A2BFE}"/>
                </a:ext>
              </a:extLst>
            </p:cNvPr>
            <p:cNvSpPr/>
            <p:nvPr/>
          </p:nvSpPr>
          <p:spPr>
            <a:xfrm>
              <a:off x="4189125" y="4586470"/>
              <a:ext cx="128112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noProof="1">
                  <a:latin typeface="Century Gothic" panose="020B0502020202020204" pitchFamily="34" charset="0"/>
                  <a:cs typeface="Calibri" panose="020F0502020204030204" pitchFamily="34" charset="0"/>
                </a:rPr>
                <a:t>213 858 interactions</a:t>
              </a:r>
            </a:p>
          </p:txBody>
        </p:sp>
      </p:grpSp>
      <p:grpSp>
        <p:nvGrpSpPr>
          <p:cNvPr id="392" name="Groupe 29">
            <a:extLst>
              <a:ext uri="{FF2B5EF4-FFF2-40B4-BE49-F238E27FC236}">
                <a16:creationId xmlns:a16="http://schemas.microsoft.com/office/drawing/2014/main" id="{171A32C8-9749-E36A-C3B8-EAAC9EF16A60}"/>
              </a:ext>
            </a:extLst>
          </p:cNvPr>
          <p:cNvGrpSpPr/>
          <p:nvPr/>
        </p:nvGrpSpPr>
        <p:grpSpPr>
          <a:xfrm>
            <a:off x="4633163" y="5931975"/>
            <a:ext cx="4432883" cy="446168"/>
            <a:chOff x="190784" y="4497287"/>
            <a:chExt cx="3046993" cy="306679"/>
          </a:xfrm>
        </p:grpSpPr>
        <p:grpSp>
          <p:nvGrpSpPr>
            <p:cNvPr id="393" name="Groupe 30">
              <a:extLst>
                <a:ext uri="{FF2B5EF4-FFF2-40B4-BE49-F238E27FC236}">
                  <a16:creationId xmlns:a16="http://schemas.microsoft.com/office/drawing/2014/main" id="{78BEF7E1-B39C-88DE-2AC5-1AF60F2A34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4624" y="4528383"/>
              <a:ext cx="1303153" cy="253589"/>
              <a:chOff x="2673044" y="4581633"/>
              <a:chExt cx="1978401" cy="384990"/>
            </a:xfrm>
          </p:grpSpPr>
          <p:pic>
            <p:nvPicPr>
              <p:cNvPr id="403" name="Image 40">
                <a:extLst>
                  <a:ext uri="{FF2B5EF4-FFF2-40B4-BE49-F238E27FC236}">
                    <a16:creationId xmlns:a16="http://schemas.microsoft.com/office/drawing/2014/main" id="{8A42B159-2CC1-4C1E-63D9-731E5D37DB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.963%" t="30.185%" r="76.086%" b="60.399%"/>
              <a:stretch/>
            </p:blipFill>
            <p:spPr>
              <a:xfrm>
                <a:off x="2673044" y="4606623"/>
                <a:ext cx="641119" cy="360000"/>
              </a:xfrm>
              <a:prstGeom prst="rect">
                <a:avLst/>
              </a:prstGeom>
            </p:spPr>
          </p:pic>
          <p:sp>
            <p:nvSpPr>
              <p:cNvPr id="404" name="ZoneTexte 41">
                <a:extLst>
                  <a:ext uri="{FF2B5EF4-FFF2-40B4-BE49-F238E27FC236}">
                    <a16:creationId xmlns:a16="http://schemas.microsoft.com/office/drawing/2014/main" id="{595B8CBA-54D9-7F13-982B-97E6AA8CA418}"/>
                  </a:ext>
                </a:extLst>
              </p:cNvPr>
              <p:cNvSpPr txBox="1"/>
              <p:nvPr/>
            </p:nvSpPr>
            <p:spPr>
              <a:xfrm>
                <a:off x="3028734" y="4581633"/>
                <a:ext cx="1622711" cy="321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noProof="1">
                    <a:solidFill>
                      <a:srgbClr val="8EC00B"/>
                    </a:solidFill>
                    <a:latin typeface="Century Gothic" panose="020B0502020202020204" pitchFamily="34" charset="0"/>
                    <a:cs typeface="Calibri" panose="020F0502020204030204" pitchFamily="34" charset="0"/>
                  </a:rPr>
                  <a:t>Clinical effects</a:t>
                </a:r>
              </a:p>
              <a:p>
                <a:r>
                  <a:rPr lang="en-US" sz="700" noProof="1">
                    <a:solidFill>
                      <a:srgbClr val="8EC00B"/>
                    </a:solidFill>
                    <a:latin typeface="Century Gothic" panose="020B0502020202020204" pitchFamily="34" charset="0"/>
                    <a:cs typeface="Calibri" panose="020F0502020204030204" pitchFamily="34" charset="0"/>
                  </a:rPr>
                  <a:t>Adverse Events</a:t>
                </a:r>
              </a:p>
            </p:txBody>
          </p:sp>
        </p:grpSp>
        <p:grpSp>
          <p:nvGrpSpPr>
            <p:cNvPr id="394" name="Groupe 31">
              <a:extLst>
                <a:ext uri="{FF2B5EF4-FFF2-40B4-BE49-F238E27FC236}">
                  <a16:creationId xmlns:a16="http://schemas.microsoft.com/office/drawing/2014/main" id="{DE46B347-0968-9844-BA7C-5A78492F03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0784" y="4515966"/>
              <a:ext cx="435016" cy="288000"/>
              <a:chOff x="190784" y="4623998"/>
              <a:chExt cx="543770" cy="360000"/>
            </a:xfrm>
          </p:grpSpPr>
          <p:pic>
            <p:nvPicPr>
              <p:cNvPr id="401" name="Image 38">
                <a:extLst>
                  <a:ext uri="{FF2B5EF4-FFF2-40B4-BE49-F238E27FC236}">
                    <a16:creationId xmlns:a16="http://schemas.microsoft.com/office/drawing/2014/main" id="{9152B4AA-CF44-01C1-DE20-47315B9A48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.072%" t="11.513%" r="79.098%" b="79.694%"/>
              <a:stretch/>
            </p:blipFill>
            <p:spPr>
              <a:xfrm>
                <a:off x="190784" y="4623998"/>
                <a:ext cx="293851" cy="360000"/>
              </a:xfrm>
              <a:prstGeom prst="rect">
                <a:avLst/>
              </a:prstGeom>
            </p:spPr>
          </p:pic>
          <p:sp>
            <p:nvSpPr>
              <p:cNvPr id="402" name="ZoneTexte 39">
                <a:extLst>
                  <a:ext uri="{FF2B5EF4-FFF2-40B4-BE49-F238E27FC236}">
                    <a16:creationId xmlns:a16="http://schemas.microsoft.com/office/drawing/2014/main" id="{B310813B-BD80-4904-A604-60022531DDB5}"/>
                  </a:ext>
                </a:extLst>
              </p:cNvPr>
              <p:cNvSpPr txBox="1"/>
              <p:nvPr/>
            </p:nvSpPr>
            <p:spPr>
              <a:xfrm>
                <a:off x="365161" y="4688582"/>
                <a:ext cx="369393" cy="171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noProof="1">
                    <a:solidFill>
                      <a:srgbClr val="4DC1A2"/>
                    </a:solidFill>
                    <a:latin typeface="Century Gothic" panose="020B0502020202020204" pitchFamily="34" charset="0"/>
                    <a:cs typeface="Calibri" panose="020F0502020204030204" pitchFamily="34" charset="0"/>
                  </a:rPr>
                  <a:t>Drugs</a:t>
                </a:r>
              </a:p>
            </p:txBody>
          </p:sp>
        </p:grpSp>
        <p:grpSp>
          <p:nvGrpSpPr>
            <p:cNvPr id="395" name="Groupe 32">
              <a:extLst>
                <a:ext uri="{FF2B5EF4-FFF2-40B4-BE49-F238E27FC236}">
                  <a16:creationId xmlns:a16="http://schemas.microsoft.com/office/drawing/2014/main" id="{4D2CE98A-443D-5038-CDF1-4DD61C27B5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1122" y="4538318"/>
              <a:ext cx="571703" cy="216000"/>
              <a:chOff x="908064" y="4641078"/>
              <a:chExt cx="762272" cy="287999"/>
            </a:xfrm>
          </p:grpSpPr>
          <p:pic>
            <p:nvPicPr>
              <p:cNvPr id="399" name="Image 36">
                <a:extLst>
                  <a:ext uri="{FF2B5EF4-FFF2-40B4-BE49-F238E27FC236}">
                    <a16:creationId xmlns:a16="http://schemas.microsoft.com/office/drawing/2014/main" id="{AA36DD0F-7416-FBE7-2860-AF13ACEC10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.299%" t="20.541%" r="77.669%" b="72.131%"/>
              <a:stretch/>
            </p:blipFill>
            <p:spPr>
              <a:xfrm>
                <a:off x="908064" y="4641078"/>
                <a:ext cx="444046" cy="287999"/>
              </a:xfrm>
              <a:prstGeom prst="rect">
                <a:avLst/>
              </a:prstGeom>
            </p:spPr>
          </p:pic>
          <p:sp>
            <p:nvSpPr>
              <p:cNvPr id="400" name="ZoneTexte 37">
                <a:extLst>
                  <a:ext uri="{FF2B5EF4-FFF2-40B4-BE49-F238E27FC236}">
                    <a16:creationId xmlns:a16="http://schemas.microsoft.com/office/drawing/2014/main" id="{E023A8D7-4BE2-1F95-F6C5-75C955626373}"/>
                  </a:ext>
                </a:extLst>
              </p:cNvPr>
              <p:cNvSpPr txBox="1"/>
              <p:nvPr/>
            </p:nvSpPr>
            <p:spPr>
              <a:xfrm>
                <a:off x="1164663" y="4699646"/>
                <a:ext cx="505673" cy="183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noProof="1">
                    <a:solidFill>
                      <a:srgbClr val="0465CC"/>
                    </a:solidFill>
                    <a:latin typeface="Century Gothic" panose="020B0502020202020204" pitchFamily="34" charset="0"/>
                    <a:cs typeface="Calibri" panose="020F0502020204030204" pitchFamily="34" charset="0"/>
                  </a:rPr>
                  <a:t>Diseases</a:t>
                </a:r>
              </a:p>
            </p:txBody>
          </p:sp>
        </p:grpSp>
        <p:grpSp>
          <p:nvGrpSpPr>
            <p:cNvPr id="396" name="Groupe 33">
              <a:extLst>
                <a:ext uri="{FF2B5EF4-FFF2-40B4-BE49-F238E27FC236}">
                  <a16:creationId xmlns:a16="http://schemas.microsoft.com/office/drawing/2014/main" id="{DE301EE9-2A77-E7D9-ED0C-DB7D34D119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22205" y="4497287"/>
              <a:ext cx="591085" cy="255218"/>
              <a:chOff x="1777544" y="4553520"/>
              <a:chExt cx="771425" cy="333085"/>
            </a:xfrm>
          </p:grpSpPr>
          <p:pic>
            <p:nvPicPr>
              <p:cNvPr id="397" name="Image 34">
                <a:extLst>
                  <a:ext uri="{FF2B5EF4-FFF2-40B4-BE49-F238E27FC236}">
                    <a16:creationId xmlns:a16="http://schemas.microsoft.com/office/drawing/2014/main" id="{5EF511F6-97FF-AD4B-BCB5-559EE5991C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.091%" t="39.548%" r="77.374%" b="52.195%"/>
              <a:stretch/>
            </p:blipFill>
            <p:spPr>
              <a:xfrm>
                <a:off x="1777544" y="4553520"/>
                <a:ext cx="480228" cy="324000"/>
              </a:xfrm>
              <a:prstGeom prst="rect">
                <a:avLst/>
              </a:prstGeom>
            </p:spPr>
          </p:pic>
          <p:sp>
            <p:nvSpPr>
              <p:cNvPr id="398" name="ZoneTexte 35">
                <a:extLst>
                  <a:ext uri="{FF2B5EF4-FFF2-40B4-BE49-F238E27FC236}">
                    <a16:creationId xmlns:a16="http://schemas.microsoft.com/office/drawing/2014/main" id="{49039C9F-AEA4-DD1A-717B-EAB1F4AF4DA7}"/>
                  </a:ext>
                </a:extLst>
              </p:cNvPr>
              <p:cNvSpPr txBox="1"/>
              <p:nvPr/>
            </p:nvSpPr>
            <p:spPr>
              <a:xfrm>
                <a:off x="2082764" y="4610506"/>
                <a:ext cx="466205" cy="276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noProof="1">
                    <a:solidFill>
                      <a:srgbClr val="ECBB29"/>
                    </a:solidFill>
                    <a:latin typeface="Century Gothic" panose="020B0502020202020204" pitchFamily="34" charset="0"/>
                    <a:cs typeface="Calibri" panose="020F0502020204030204" pitchFamily="34" charset="0"/>
                  </a:rPr>
                  <a:t>Genes</a:t>
                </a:r>
              </a:p>
              <a:p>
                <a:r>
                  <a:rPr lang="en-US" sz="700" noProof="1">
                    <a:solidFill>
                      <a:srgbClr val="ECBB29"/>
                    </a:solidFill>
                    <a:latin typeface="Century Gothic" panose="020B0502020202020204" pitchFamily="34" charset="0"/>
                    <a:cs typeface="Calibri" panose="020F0502020204030204" pitchFamily="34" charset="0"/>
                  </a:rPr>
                  <a:t>Proteins</a:t>
                </a:r>
              </a:p>
            </p:txBody>
          </p:sp>
        </p:grpSp>
      </p:grpSp>
      <p:cxnSp>
        <p:nvCxnSpPr>
          <p:cNvPr id="374" name="Connecteur droit 34">
            <a:extLst>
              <a:ext uri="{FF2B5EF4-FFF2-40B4-BE49-F238E27FC236}">
                <a16:creationId xmlns:a16="http://schemas.microsoft.com/office/drawing/2014/main" id="{30B65500-3B53-1BEB-30B0-1FC62744532E}"/>
              </a:ext>
            </a:extLst>
          </p:cNvPr>
          <p:cNvCxnSpPr>
            <a:cxnSpLocks/>
          </p:cNvCxnSpPr>
          <p:nvPr/>
        </p:nvCxnSpPr>
        <p:spPr>
          <a:xfrm flipH="1">
            <a:off x="927472" y="3976257"/>
            <a:ext cx="1" cy="316971"/>
          </a:xfrm>
          <a:prstGeom prst="line">
            <a:avLst/>
          </a:prstGeom>
          <a:ln w="38100">
            <a:solidFill>
              <a:srgbClr val="66E1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6" name="Groupe 23">
            <a:extLst>
              <a:ext uri="{FF2B5EF4-FFF2-40B4-BE49-F238E27FC236}">
                <a16:creationId xmlns:a16="http://schemas.microsoft.com/office/drawing/2014/main" id="{C4DCFD55-4277-57EB-9713-198749EBEBB4}"/>
              </a:ext>
            </a:extLst>
          </p:cNvPr>
          <p:cNvGrpSpPr>
            <a:grpSpLocks noChangeAspect="1"/>
          </p:cNvGrpSpPr>
          <p:nvPr/>
        </p:nvGrpSpPr>
        <p:grpSpPr>
          <a:xfrm>
            <a:off x="4673892" y="3913274"/>
            <a:ext cx="3565648" cy="1814732"/>
            <a:chOff x="-16469" y="2221597"/>
            <a:chExt cx="3882388" cy="1916328"/>
          </a:xfrm>
        </p:grpSpPr>
        <p:pic>
          <p:nvPicPr>
            <p:cNvPr id="387" name="Image 24">
              <a:extLst>
                <a:ext uri="{FF2B5EF4-FFF2-40B4-BE49-F238E27FC236}">
                  <a16:creationId xmlns:a16="http://schemas.microsoft.com/office/drawing/2014/main" id="{D05E6305-D051-2DF4-E952-FB3AB9000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51" y="2253013"/>
              <a:ext cx="3773468" cy="188491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%"/>
            </a:ln>
            <a:effectLst>
              <a:outerShdw blurRad="50800" dist="38100" dir="2700000" algn="tl" rotWithShape="0">
                <a:srgbClr val="000000">
                  <a:alpha val="43%"/>
                </a:srgbClr>
              </a:outerShdw>
            </a:effectLst>
          </p:spPr>
        </p:pic>
        <p:sp>
          <p:nvSpPr>
            <p:cNvPr id="388" name="ZoneTexte 25">
              <a:extLst>
                <a:ext uri="{FF2B5EF4-FFF2-40B4-BE49-F238E27FC236}">
                  <a16:creationId xmlns:a16="http://schemas.microsoft.com/office/drawing/2014/main" id="{6E51265A-E524-C28B-1E3F-2753AAF50DEA}"/>
                </a:ext>
              </a:extLst>
            </p:cNvPr>
            <p:cNvSpPr txBox="1"/>
            <p:nvPr/>
          </p:nvSpPr>
          <p:spPr>
            <a:xfrm>
              <a:off x="1220628" y="2221597"/>
              <a:ext cx="1668951" cy="251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noProof="1">
                  <a:solidFill>
                    <a:srgbClr val="4DC1A2"/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Pharmacological space</a:t>
              </a:r>
            </a:p>
          </p:txBody>
        </p:sp>
        <p:sp>
          <p:nvSpPr>
            <p:cNvPr id="389" name="ZoneTexte 26">
              <a:extLst>
                <a:ext uri="{FF2B5EF4-FFF2-40B4-BE49-F238E27FC236}">
                  <a16:creationId xmlns:a16="http://schemas.microsoft.com/office/drawing/2014/main" id="{8738E679-50C6-239B-B894-4C7ED22CA596}"/>
                </a:ext>
              </a:extLst>
            </p:cNvPr>
            <p:cNvSpPr txBox="1"/>
            <p:nvPr/>
          </p:nvSpPr>
          <p:spPr>
            <a:xfrm>
              <a:off x="1476392" y="3737896"/>
              <a:ext cx="1092970" cy="251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noProof="1">
                  <a:solidFill>
                    <a:srgbClr val="0465CC"/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Disease space</a:t>
              </a:r>
            </a:p>
          </p:txBody>
        </p:sp>
        <p:sp>
          <p:nvSpPr>
            <p:cNvPr id="390" name="ZoneTexte 27">
              <a:extLst>
                <a:ext uri="{FF2B5EF4-FFF2-40B4-BE49-F238E27FC236}">
                  <a16:creationId xmlns:a16="http://schemas.microsoft.com/office/drawing/2014/main" id="{DCB75399-121E-AD63-287B-16529B9AC5CC}"/>
                </a:ext>
              </a:extLst>
            </p:cNvPr>
            <p:cNvSpPr txBox="1"/>
            <p:nvPr/>
          </p:nvSpPr>
          <p:spPr>
            <a:xfrm>
              <a:off x="3180534" y="3426554"/>
              <a:ext cx="656620" cy="402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noProof="1">
                  <a:solidFill>
                    <a:srgbClr val="8EC00B"/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Clinical</a:t>
              </a:r>
            </a:p>
            <a:p>
              <a:pPr algn="ctr"/>
              <a:r>
                <a:rPr lang="en-US" sz="900" b="1" noProof="1">
                  <a:solidFill>
                    <a:srgbClr val="8EC00B"/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space</a:t>
              </a:r>
            </a:p>
          </p:txBody>
        </p:sp>
        <p:sp>
          <p:nvSpPr>
            <p:cNvPr id="391" name="ZoneTexte 28">
              <a:extLst>
                <a:ext uri="{FF2B5EF4-FFF2-40B4-BE49-F238E27FC236}">
                  <a16:creationId xmlns:a16="http://schemas.microsoft.com/office/drawing/2014/main" id="{A1D81D5C-84D8-049F-2626-64F2494A11E6}"/>
                </a:ext>
              </a:extLst>
            </p:cNvPr>
            <p:cNvSpPr txBox="1"/>
            <p:nvPr/>
          </p:nvSpPr>
          <p:spPr>
            <a:xfrm>
              <a:off x="-16469" y="3649836"/>
              <a:ext cx="1002209" cy="402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noProof="1">
                  <a:solidFill>
                    <a:srgbClr val="ECBB29"/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Biomolecular</a:t>
              </a:r>
            </a:p>
            <a:p>
              <a:pPr algn="ctr"/>
              <a:r>
                <a:rPr lang="en-US" sz="900" b="1" noProof="1">
                  <a:solidFill>
                    <a:srgbClr val="ECBB29"/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space</a:t>
              </a:r>
            </a:p>
          </p:txBody>
        </p:sp>
      </p:grpSp>
      <p:sp>
        <p:nvSpPr>
          <p:cNvPr id="410" name="ZoneTexte 28">
            <a:extLst>
              <a:ext uri="{FF2B5EF4-FFF2-40B4-BE49-F238E27FC236}">
                <a16:creationId xmlns:a16="http://schemas.microsoft.com/office/drawing/2014/main" id="{4CE96AAA-0568-408E-CF9A-3EFDB5CE1063}"/>
              </a:ext>
            </a:extLst>
          </p:cNvPr>
          <p:cNvSpPr txBox="1"/>
          <p:nvPr/>
        </p:nvSpPr>
        <p:spPr>
          <a:xfrm>
            <a:off x="4663039" y="3603188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noProof="1">
                <a:solidFill>
                  <a:srgbClr val="333333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Knowledge graph</a:t>
            </a:r>
          </a:p>
        </p:txBody>
      </p:sp>
      <p:sp>
        <p:nvSpPr>
          <p:cNvPr id="411" name="ZoneTexte 28">
            <a:extLst>
              <a:ext uri="{FF2B5EF4-FFF2-40B4-BE49-F238E27FC236}">
                <a16:creationId xmlns:a16="http://schemas.microsoft.com/office/drawing/2014/main" id="{FA6B43A1-10B0-3437-D5A9-7E0956D63941}"/>
              </a:ext>
            </a:extLst>
          </p:cNvPr>
          <p:cNvSpPr txBox="1"/>
          <p:nvPr/>
        </p:nvSpPr>
        <p:spPr>
          <a:xfrm>
            <a:off x="10360010" y="4054022"/>
            <a:ext cx="182181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b="1" noProof="1">
                <a:solidFill>
                  <a:srgbClr val="333333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Target prioritisation</a:t>
            </a:r>
          </a:p>
        </p:txBody>
      </p:sp>
      <p:pic>
        <p:nvPicPr>
          <p:cNvPr id="418" name="Picture 4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6E5E40-58B3-DA87-50CA-A9969F8F1BB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.909%" t="13.409%" b="11.025%"/>
          <a:stretch/>
        </p:blipFill>
        <p:spPr>
          <a:xfrm>
            <a:off x="6670215" y="1511591"/>
            <a:ext cx="1364646" cy="1346465"/>
          </a:xfrm>
          <a:prstGeom prst="rect">
            <a:avLst/>
          </a:prstGeom>
        </p:spPr>
      </p:pic>
      <p:sp>
        <p:nvSpPr>
          <p:cNvPr id="420" name="ZoneTexte 2">
            <a:extLst>
              <a:ext uri="{FF2B5EF4-FFF2-40B4-BE49-F238E27FC236}">
                <a16:creationId xmlns:a16="http://schemas.microsoft.com/office/drawing/2014/main" id="{B76E4220-1CFC-9279-1686-4C7F8D4B67BA}"/>
              </a:ext>
            </a:extLst>
          </p:cNvPr>
          <p:cNvSpPr txBox="1"/>
          <p:nvPr/>
        </p:nvSpPr>
        <p:spPr>
          <a:xfrm>
            <a:off x="8605499" y="2595855"/>
            <a:ext cx="1845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%" noProof="1">
                <a:ln>
                  <a:noFill/>
                </a:ln>
                <a:solidFill>
                  <a:srgbClr val="033878"/>
                </a:solidFill>
                <a:effectLst/>
                <a:uLnTx/>
                <a:uFillTx/>
                <a:latin typeface="Century Gothic" panose="020B0502020202020204" pitchFamily="34" charset="0"/>
              </a:rPr>
              <a:t>distance</a:t>
            </a:r>
          </a:p>
        </p:txBody>
      </p:sp>
      <p:sp>
        <p:nvSpPr>
          <p:cNvPr id="421" name="ZoneTexte 2">
            <a:extLst>
              <a:ext uri="{FF2B5EF4-FFF2-40B4-BE49-F238E27FC236}">
                <a16:creationId xmlns:a16="http://schemas.microsoft.com/office/drawing/2014/main" id="{6AC822C9-8D62-CE9D-08E7-E677D0EB3474}"/>
              </a:ext>
            </a:extLst>
          </p:cNvPr>
          <p:cNvSpPr txBox="1"/>
          <p:nvPr/>
        </p:nvSpPr>
        <p:spPr>
          <a:xfrm>
            <a:off x="6419546" y="2733613"/>
            <a:ext cx="1845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%" noProof="1">
                <a:ln>
                  <a:noFill/>
                </a:ln>
                <a:solidFill>
                  <a:srgbClr val="033878"/>
                </a:solidFill>
                <a:effectLst/>
                <a:uLnTx/>
                <a:uFillTx/>
                <a:latin typeface="Century Gothic" panose="020B0502020202020204" pitchFamily="34" charset="0"/>
              </a:rPr>
              <a:t>diffusion</a:t>
            </a: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8F722486-32ED-502F-1DAA-21142CC8E6BB}"/>
              </a:ext>
            </a:extLst>
          </p:cNvPr>
          <p:cNvSpPr/>
          <p:nvPr/>
        </p:nvSpPr>
        <p:spPr>
          <a:xfrm>
            <a:off x="6849078" y="0"/>
            <a:ext cx="30215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%" noProof="1">
                <a:ln>
                  <a:noFill/>
                </a:ln>
                <a:solidFill>
                  <a:srgbClr val="033878"/>
                </a:solidFill>
                <a:effectLst/>
                <a:uLnTx/>
                <a:uFillTx/>
                <a:latin typeface="Century Gothic" panose="020B0502020202020204" pitchFamily="34" charset="0"/>
              </a:rPr>
              <a:t>C) DYSREGULATED PATHWAYS</a:t>
            </a:r>
          </a:p>
        </p:txBody>
      </p:sp>
    </p:spTree>
    <p:extLst>
      <p:ext uri="{BB962C8B-B14F-4D97-AF65-F5344CB8AC3E}">
        <p14:creationId xmlns:p14="http://schemas.microsoft.com/office/powerpoint/2010/main" val="1540028512"/>
      </p:ext>
    </p:extLst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7">
            <a:extLst>
              <a:ext uri="{FF2B5EF4-FFF2-40B4-BE49-F238E27FC236}">
                <a16:creationId xmlns:a16="http://schemas.microsoft.com/office/drawing/2014/main" id="{26F2B0D6-F55C-00F8-A054-785E9B53A20D}"/>
              </a:ext>
            </a:extLst>
          </p:cNvPr>
          <p:cNvGrpSpPr/>
          <p:nvPr/>
        </p:nvGrpSpPr>
        <p:grpSpPr>
          <a:xfrm>
            <a:off x="3295426" y="113315"/>
            <a:ext cx="6935278" cy="5335021"/>
            <a:chOff x="2356396" y="612833"/>
            <a:chExt cx="5693613" cy="4424715"/>
          </a:xfrm>
        </p:grpSpPr>
        <p:grpSp>
          <p:nvGrpSpPr>
            <p:cNvPr id="7" name="Groupe 2">
              <a:extLst>
                <a:ext uri="{FF2B5EF4-FFF2-40B4-BE49-F238E27FC236}">
                  <a16:creationId xmlns:a16="http://schemas.microsoft.com/office/drawing/2014/main" id="{E119EF75-3623-F783-7CB6-7E717457AF96}"/>
                </a:ext>
              </a:extLst>
            </p:cNvPr>
            <p:cNvGrpSpPr/>
            <p:nvPr/>
          </p:nvGrpSpPr>
          <p:grpSpPr>
            <a:xfrm>
              <a:off x="2356396" y="612833"/>
              <a:ext cx="5693613" cy="4424715"/>
              <a:chOff x="2001337" y="612833"/>
              <a:chExt cx="5693613" cy="4424715"/>
            </a:xfrm>
          </p:grpSpPr>
          <p:grpSp>
            <p:nvGrpSpPr>
              <p:cNvPr id="10" name="Groupe 18">
                <a:extLst>
                  <a:ext uri="{FF2B5EF4-FFF2-40B4-BE49-F238E27FC236}">
                    <a16:creationId xmlns:a16="http://schemas.microsoft.com/office/drawing/2014/main" id="{526DB041-F47D-E5D5-F8E0-EFF3E4709A91}"/>
                  </a:ext>
                </a:extLst>
              </p:cNvPr>
              <p:cNvGrpSpPr/>
              <p:nvPr/>
            </p:nvGrpSpPr>
            <p:grpSpPr>
              <a:xfrm>
                <a:off x="2001337" y="612833"/>
                <a:ext cx="5693613" cy="4424715"/>
                <a:chOff x="2212380" y="612833"/>
                <a:chExt cx="5693613" cy="4424715"/>
              </a:xfrm>
            </p:grpSpPr>
            <p:pic>
              <p:nvPicPr>
                <p:cNvPr id="12" name="Image 17">
                  <a:extLst>
                    <a:ext uri="{FF2B5EF4-FFF2-40B4-BE49-F238E27FC236}">
                      <a16:creationId xmlns:a16="http://schemas.microsoft.com/office/drawing/2014/main" id="{952E3C49-612C-302D-91B0-994D7E98941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.927%" t="13.145%" r="26.375%" b="5.01%"/>
                <a:stretch/>
              </p:blipFill>
              <p:spPr>
                <a:xfrm>
                  <a:off x="2212380" y="647214"/>
                  <a:ext cx="5693613" cy="4390334"/>
                </a:xfrm>
                <a:prstGeom prst="rect">
                  <a:avLst/>
                </a:prstGeom>
              </p:spPr>
            </p:pic>
            <p:grpSp>
              <p:nvGrpSpPr>
                <p:cNvPr id="13" name="Groupe 10">
                  <a:extLst>
                    <a:ext uri="{FF2B5EF4-FFF2-40B4-BE49-F238E27FC236}">
                      <a16:creationId xmlns:a16="http://schemas.microsoft.com/office/drawing/2014/main" id="{7DB0D7B4-2090-6B67-92C3-4BC9F4D27D01}"/>
                    </a:ext>
                  </a:extLst>
                </p:cNvPr>
                <p:cNvGrpSpPr/>
                <p:nvPr/>
              </p:nvGrpSpPr>
              <p:grpSpPr>
                <a:xfrm>
                  <a:off x="3827113" y="612833"/>
                  <a:ext cx="2794486" cy="3198653"/>
                  <a:chOff x="4225179" y="612833"/>
                  <a:chExt cx="2794486" cy="3198653"/>
                </a:xfrm>
              </p:grpSpPr>
              <p:sp>
                <p:nvSpPr>
                  <p:cNvPr id="14" name="ZoneTexte 23">
                    <a:extLst>
                      <a:ext uri="{FF2B5EF4-FFF2-40B4-BE49-F238E27FC236}">
                        <a16:creationId xmlns:a16="http://schemas.microsoft.com/office/drawing/2014/main" id="{E35615AF-9471-D1B5-75B6-D6A89E8B98CB}"/>
                      </a:ext>
                    </a:extLst>
                  </p:cNvPr>
                  <p:cNvSpPr txBox="1"/>
                  <p:nvPr/>
                </p:nvSpPr>
                <p:spPr>
                  <a:xfrm>
                    <a:off x="4835814" y="612833"/>
                    <a:ext cx="122180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noAutofit/>
                  </a:bodyPr>
                  <a:lstStyle/>
                  <a:p>
                    <a:pPr algn="ctr"/>
                    <a:r>
                      <a:rPr lang="en-US" sz="1000" i="1" noProof="1">
                        <a:latin typeface="Century Gothic" panose="020B0502020202020204" pitchFamily="34" charset="0"/>
                        <a:cs typeface="Calibri Light" panose="020F0302020204030204" pitchFamily="34" charset="0"/>
                      </a:rPr>
                      <a:t>PPI databases</a:t>
                    </a:r>
                  </a:p>
                </p:txBody>
              </p:sp>
              <p:sp>
                <p:nvSpPr>
                  <p:cNvPr id="15" name="ZoneTexte 29">
                    <a:extLst>
                      <a:ext uri="{FF2B5EF4-FFF2-40B4-BE49-F238E27FC236}">
                        <a16:creationId xmlns:a16="http://schemas.microsoft.com/office/drawing/2014/main" id="{93D41C4C-58BB-B43A-AB81-C2B3EBBC2088}"/>
                      </a:ext>
                    </a:extLst>
                  </p:cNvPr>
                  <p:cNvSpPr txBox="1"/>
                  <p:nvPr/>
                </p:nvSpPr>
                <p:spPr>
                  <a:xfrm>
                    <a:off x="5723881" y="1265174"/>
                    <a:ext cx="1180722" cy="2042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i="1" noProof="1">
                        <a:latin typeface="Century Gothic" panose="020B0502020202020204" pitchFamily="34" charset="0"/>
                        <a:cs typeface="Calibri Light" panose="020F0302020204030204" pitchFamily="34" charset="0"/>
                      </a:rPr>
                      <a:t>GEO or ArrayExpress</a:t>
                    </a:r>
                  </a:p>
                </p:txBody>
              </p:sp>
              <p:sp>
                <p:nvSpPr>
                  <p:cNvPr id="16" name="ZoneTexte 35">
                    <a:extLst>
                      <a:ext uri="{FF2B5EF4-FFF2-40B4-BE49-F238E27FC236}">
                        <a16:creationId xmlns:a16="http://schemas.microsoft.com/office/drawing/2014/main" id="{ADE30BCC-1824-E2C8-6340-1B27E138AD42}"/>
                      </a:ext>
                    </a:extLst>
                  </p:cNvPr>
                  <p:cNvSpPr txBox="1"/>
                  <p:nvPr/>
                </p:nvSpPr>
                <p:spPr>
                  <a:xfrm>
                    <a:off x="5087211" y="3138792"/>
                    <a:ext cx="427966" cy="2042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i="1" noProof="1">
                        <a:latin typeface="Century Gothic" panose="020B0502020202020204" pitchFamily="34" charset="0"/>
                        <a:cs typeface="Calibri Light" panose="020F0302020204030204" pitchFamily="34" charset="0"/>
                      </a:rPr>
                      <a:t>SIDER</a:t>
                    </a:r>
                  </a:p>
                </p:txBody>
              </p:sp>
              <p:sp>
                <p:nvSpPr>
                  <p:cNvPr id="17" name="ZoneTexte 36">
                    <a:extLst>
                      <a:ext uri="{FF2B5EF4-FFF2-40B4-BE49-F238E27FC236}">
                        <a16:creationId xmlns:a16="http://schemas.microsoft.com/office/drawing/2014/main" id="{D83690E5-142C-EB25-CA6F-8475AB5EFE7A}"/>
                      </a:ext>
                    </a:extLst>
                  </p:cNvPr>
                  <p:cNvSpPr txBox="1"/>
                  <p:nvPr/>
                </p:nvSpPr>
                <p:spPr>
                  <a:xfrm rot="19140722">
                    <a:off x="5856050" y="3607277"/>
                    <a:ext cx="1163615" cy="2042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b="1" i="1" noProof="1">
                        <a:latin typeface="Century Gothic" panose="020B0502020202020204" pitchFamily="34" charset="0"/>
                        <a:cs typeface="Calibri Light" panose="020F0302020204030204" pitchFamily="34" charset="0"/>
                      </a:rPr>
                      <a:t>guilt-by-association</a:t>
                    </a:r>
                  </a:p>
                </p:txBody>
              </p:sp>
              <p:sp>
                <p:nvSpPr>
                  <p:cNvPr id="20" name="ZoneTexte 39">
                    <a:extLst>
                      <a:ext uri="{FF2B5EF4-FFF2-40B4-BE49-F238E27FC236}">
                        <a16:creationId xmlns:a16="http://schemas.microsoft.com/office/drawing/2014/main" id="{0E809548-27C1-5AED-F398-9F84B6598C40}"/>
                      </a:ext>
                    </a:extLst>
                  </p:cNvPr>
                  <p:cNvSpPr txBox="1"/>
                  <p:nvPr/>
                </p:nvSpPr>
                <p:spPr>
                  <a:xfrm>
                    <a:off x="4225179" y="1225245"/>
                    <a:ext cx="834612" cy="2042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i="1" noProof="1">
                        <a:latin typeface="Century Gothic" panose="020B0502020202020204" pitchFamily="34" charset="0"/>
                        <a:cs typeface="Calibri Light" panose="020F0302020204030204" pitchFamily="34" charset="0"/>
                      </a:rPr>
                      <a:t>DTI database</a:t>
                    </a:r>
                  </a:p>
                </p:txBody>
              </p:sp>
            </p:grpSp>
          </p:grpSp>
          <p:sp>
            <p:nvSpPr>
              <p:cNvPr id="11" name="ZoneTexte 19">
                <a:extLst>
                  <a:ext uri="{FF2B5EF4-FFF2-40B4-BE49-F238E27FC236}">
                    <a16:creationId xmlns:a16="http://schemas.microsoft.com/office/drawing/2014/main" id="{0925A44B-3B99-C539-8CC8-93EEE1C9D09C}"/>
                  </a:ext>
                </a:extLst>
              </p:cNvPr>
              <p:cNvSpPr txBox="1"/>
              <p:nvPr/>
            </p:nvSpPr>
            <p:spPr>
              <a:xfrm>
                <a:off x="4321771" y="2156252"/>
                <a:ext cx="918837" cy="204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i="1" noProof="1">
                    <a:latin typeface="Century Gothic" panose="020B0502020202020204" pitchFamily="34" charset="0"/>
                    <a:cs typeface="Calibri Light" panose="020F0302020204030204" pitchFamily="34" charset="0"/>
                  </a:rPr>
                  <a:t>Cmap or L1000</a:t>
                </a:r>
              </a:p>
            </p:txBody>
          </p:sp>
        </p:grpSp>
        <p:cxnSp>
          <p:nvCxnSpPr>
            <p:cNvPr id="8" name="Connecteur droit 20">
              <a:extLst>
                <a:ext uri="{FF2B5EF4-FFF2-40B4-BE49-F238E27FC236}">
                  <a16:creationId xmlns:a16="http://schemas.microsoft.com/office/drawing/2014/main" id="{74985845-6FF7-6816-6CE1-B03FD03CE873}"/>
                </a:ext>
              </a:extLst>
            </p:cNvPr>
            <p:cNvCxnSpPr/>
            <p:nvPr/>
          </p:nvCxnSpPr>
          <p:spPr>
            <a:xfrm>
              <a:off x="4644008" y="1494000"/>
              <a:ext cx="612000" cy="0"/>
            </a:xfrm>
            <a:prstGeom prst="line">
              <a:avLst/>
            </a:prstGeom>
            <a:ln w="15875">
              <a:solidFill>
                <a:srgbClr val="999A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92F5C31-22B2-760A-6C33-455A4A383B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5947730"/>
            <a:ext cx="12192000" cy="905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noProof="1">
              <a:latin typeface="Century Gothic" panose="020B0502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7C7A925-2A28-2CF0-9D95-2F60E6507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.247%" t="33.148%" b="33.665%"/>
          <a:stretch/>
        </p:blipFill>
        <p:spPr>
          <a:xfrm>
            <a:off x="7494364" y="4395473"/>
            <a:ext cx="4684301" cy="24576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%"/>
          </a:ln>
          <a:effectLst>
            <a:outerShdw blurRad="50800" dist="38100" dir="2700000" algn="tl" rotWithShape="0">
              <a:srgbClr val="000000">
                <a:alpha val="43%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3F06054-4DD6-B139-1ACC-2CC9E6A87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9" y="3049330"/>
            <a:ext cx="3851198" cy="38123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%"/>
          </a:ln>
          <a:effectLst>
            <a:outerShdw blurRad="50800" dist="38100" dir="2700000" algn="tl" rotWithShape="0">
              <a:srgbClr val="000000">
                <a:alpha val="43%"/>
              </a:srgbClr>
            </a:outerShdw>
          </a:effec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FA3E8B33-3B70-5670-A009-91B168F119DA}"/>
              </a:ext>
            </a:extLst>
          </p:cNvPr>
          <p:cNvGrpSpPr/>
          <p:nvPr/>
        </p:nvGrpSpPr>
        <p:grpSpPr>
          <a:xfrm>
            <a:off x="-61958" y="-17164"/>
            <a:ext cx="3925245" cy="2558498"/>
            <a:chOff x="-91576" y="-36660"/>
            <a:chExt cx="3925245" cy="2558498"/>
          </a:xfrm>
        </p:grpSpPr>
        <p:grpSp>
          <p:nvGrpSpPr>
            <p:cNvPr id="29" name="Groupe 13">
              <a:extLst>
                <a:ext uri="{FF2B5EF4-FFF2-40B4-BE49-F238E27FC236}">
                  <a16:creationId xmlns:a16="http://schemas.microsoft.com/office/drawing/2014/main" id="{2A6C7457-9584-739A-2793-C8924CEF3F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56" y="6721"/>
              <a:ext cx="2704466" cy="2268000"/>
              <a:chOff x="2123728" y="2054569"/>
              <a:chExt cx="3028564" cy="2539793"/>
            </a:xfrm>
          </p:grpSpPr>
          <p:pic>
            <p:nvPicPr>
              <p:cNvPr id="30" name="Image 5">
                <a:extLst>
                  <a:ext uri="{FF2B5EF4-FFF2-40B4-BE49-F238E27FC236}">
                    <a16:creationId xmlns:a16="http://schemas.microsoft.com/office/drawing/2014/main" id="{35EB432B-26D4-EF2C-DC5D-4B238DA0EF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1.813%" r="22.594%"/>
              <a:stretch/>
            </p:blipFill>
            <p:spPr>
              <a:xfrm>
                <a:off x="2123728" y="2054569"/>
                <a:ext cx="2880320" cy="2539793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53AE1F3-8D52-DC92-2D06-E4DD7842E2D0}"/>
                  </a:ext>
                </a:extLst>
              </p:cNvPr>
              <p:cNvSpPr/>
              <p:nvPr/>
            </p:nvSpPr>
            <p:spPr>
              <a:xfrm>
                <a:off x="4247984" y="3939902"/>
                <a:ext cx="216000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%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>
                  <a:latin typeface="Century Gothic" panose="020B0502020202020204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9A5693D-D48E-2183-C478-ABB6010854CE}"/>
                  </a:ext>
                </a:extLst>
              </p:cNvPr>
              <p:cNvSpPr/>
              <p:nvPr/>
            </p:nvSpPr>
            <p:spPr>
              <a:xfrm>
                <a:off x="4936292" y="3867894"/>
                <a:ext cx="216000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%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EBD9DA-FD8D-A25B-12D4-E01E0546BC93}"/>
                </a:ext>
              </a:extLst>
            </p:cNvPr>
            <p:cNvSpPr/>
            <p:nvPr/>
          </p:nvSpPr>
          <p:spPr>
            <a:xfrm>
              <a:off x="1808656" y="1602073"/>
              <a:ext cx="33855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noProof="1">
                  <a:latin typeface="Century Gothic" panose="020B0502020202020204" pitchFamily="34" charset="0"/>
                </a:rPr>
                <a:t>⇨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EA2510B-104B-CADC-521F-37C31AF00172}"/>
                </a:ext>
              </a:extLst>
            </p:cNvPr>
            <p:cNvSpPr/>
            <p:nvPr/>
          </p:nvSpPr>
          <p:spPr>
            <a:xfrm>
              <a:off x="2507996" y="1602073"/>
              <a:ext cx="33855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noProof="1">
                  <a:latin typeface="Century Gothic" panose="020B0502020202020204" pitchFamily="34" charset="0"/>
                </a:rPr>
                <a:t>⇨</a:t>
              </a:r>
            </a:p>
          </p:txBody>
        </p:sp>
        <p:pic>
          <p:nvPicPr>
            <p:cNvPr id="35" name="Image 16">
              <a:extLst>
                <a:ext uri="{FF2B5EF4-FFF2-40B4-BE49-F238E27FC236}">
                  <a16:creationId xmlns:a16="http://schemas.microsoft.com/office/drawing/2014/main" id="{608E7593-FEDB-FE40-8C02-2CDDD1E1E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64701" y="645501"/>
              <a:ext cx="579001" cy="376614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C4AD986-A34D-B252-8393-C3F816E3EAD4}"/>
                </a:ext>
              </a:extLst>
            </p:cNvPr>
            <p:cNvSpPr/>
            <p:nvPr/>
          </p:nvSpPr>
          <p:spPr>
            <a:xfrm rot="5400000">
              <a:off x="3184924" y="972441"/>
              <a:ext cx="33855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noProof="1">
                  <a:latin typeface="Century Gothic" panose="020B0502020202020204" pitchFamily="34" charset="0"/>
                </a:rPr>
                <a:t>⇨</a:t>
              </a:r>
            </a:p>
          </p:txBody>
        </p:sp>
        <p:sp>
          <p:nvSpPr>
            <p:cNvPr id="37" name="ZoneTexte 18">
              <a:extLst>
                <a:ext uri="{FF2B5EF4-FFF2-40B4-BE49-F238E27FC236}">
                  <a16:creationId xmlns:a16="http://schemas.microsoft.com/office/drawing/2014/main" id="{B65C8E04-9254-4D79-DBA1-986135865B7F}"/>
                </a:ext>
              </a:extLst>
            </p:cNvPr>
            <p:cNvSpPr txBox="1"/>
            <p:nvPr/>
          </p:nvSpPr>
          <p:spPr>
            <a:xfrm>
              <a:off x="3069508" y="438769"/>
              <a:ext cx="62549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noProof="1">
                  <a:solidFill>
                    <a:srgbClr val="333333"/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metabolites</a:t>
              </a:r>
              <a:endParaRPr lang="en-US" sz="700" b="1" noProof="1">
                <a:solidFill>
                  <a:srgbClr val="333333"/>
                </a:solidFill>
                <a:latin typeface="Century Gothic" panose="020B0502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ZoneTexte 23">
              <a:extLst>
                <a:ext uri="{FF2B5EF4-FFF2-40B4-BE49-F238E27FC236}">
                  <a16:creationId xmlns:a16="http://schemas.microsoft.com/office/drawing/2014/main" id="{AC00726E-71BE-140D-B2EB-62FDB9C02497}"/>
                </a:ext>
              </a:extLst>
            </p:cNvPr>
            <p:cNvSpPr txBox="1"/>
            <p:nvPr/>
          </p:nvSpPr>
          <p:spPr>
            <a:xfrm>
              <a:off x="1107145" y="845456"/>
              <a:ext cx="14959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noProof="1">
                  <a:solidFill>
                    <a:srgbClr val="FF0000"/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Biomolecular</a:t>
              </a:r>
            </a:p>
            <a:p>
              <a:pPr algn="ctr"/>
              <a:r>
                <a:rPr lang="en-US" sz="1600" b="1" noProof="1">
                  <a:solidFill>
                    <a:srgbClr val="FF0000"/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networks</a:t>
              </a:r>
            </a:p>
          </p:txBody>
        </p:sp>
        <p:sp>
          <p:nvSpPr>
            <p:cNvPr id="41" name="ZoneTexte 31">
              <a:extLst>
                <a:ext uri="{FF2B5EF4-FFF2-40B4-BE49-F238E27FC236}">
                  <a16:creationId xmlns:a16="http://schemas.microsoft.com/office/drawing/2014/main" id="{029D4A94-2793-D8F1-3125-4DD5F0FD0658}"/>
                </a:ext>
              </a:extLst>
            </p:cNvPr>
            <p:cNvSpPr txBox="1"/>
            <p:nvPr/>
          </p:nvSpPr>
          <p:spPr>
            <a:xfrm>
              <a:off x="-91576" y="-36660"/>
              <a:ext cx="43633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noProof="1">
                  <a:solidFill>
                    <a:schemeClr val="bg1">
                      <a:lumMod val="50%"/>
                    </a:schemeClr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CELL</a:t>
              </a:r>
            </a:p>
          </p:txBody>
        </p:sp>
        <p:sp>
          <p:nvSpPr>
            <p:cNvPr id="42" name="Ellipse 34">
              <a:extLst>
                <a:ext uri="{FF2B5EF4-FFF2-40B4-BE49-F238E27FC236}">
                  <a16:creationId xmlns:a16="http://schemas.microsoft.com/office/drawing/2014/main" id="{46FFB068-2C9B-52CD-4D50-92A287C3E7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07336" y="1684928"/>
              <a:ext cx="408729" cy="408729"/>
            </a:xfrm>
            <a:prstGeom prst="ellipse">
              <a:avLst/>
            </a:prstGeom>
            <a:solidFill>
              <a:srgbClr val="FF0000">
                <a:alpha val="25%"/>
              </a:srgbClr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 noProof="1">
                <a:latin typeface="Century Gothic" panose="020B0502020202020204" pitchFamily="34" charset="0"/>
              </a:endParaRPr>
            </a:p>
          </p:txBody>
        </p:sp>
        <p:sp>
          <p:nvSpPr>
            <p:cNvPr id="43" name="ZoneTexte 7">
              <a:extLst>
                <a:ext uri="{FF2B5EF4-FFF2-40B4-BE49-F238E27FC236}">
                  <a16:creationId xmlns:a16="http://schemas.microsoft.com/office/drawing/2014/main" id="{0D08C902-8F7B-50F8-E6DB-041C1B0C568A}"/>
                </a:ext>
              </a:extLst>
            </p:cNvPr>
            <p:cNvSpPr txBox="1"/>
            <p:nvPr/>
          </p:nvSpPr>
          <p:spPr>
            <a:xfrm>
              <a:off x="3149448" y="1825209"/>
              <a:ext cx="57099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i="1" noProof="1">
                  <a:solidFill>
                    <a:srgbClr val="FF0000"/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perturbation</a:t>
              </a:r>
            </a:p>
          </p:txBody>
        </p:sp>
        <p:pic>
          <p:nvPicPr>
            <p:cNvPr id="46" name="Image 20">
              <a:extLst>
                <a:ext uri="{FF2B5EF4-FFF2-40B4-BE49-F238E27FC236}">
                  <a16:creationId xmlns:a16="http://schemas.microsoft.com/office/drawing/2014/main" id="{06F7EDF1-548D-2EE1-92B9-62C32B354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74734" y="1306890"/>
              <a:ext cx="958935" cy="958935"/>
            </a:xfrm>
            <a:prstGeom prst="rect">
              <a:avLst/>
            </a:prstGeom>
          </p:spPr>
        </p:pic>
        <p:sp>
          <p:nvSpPr>
            <p:cNvPr id="47" name="ZoneTexte 30">
              <a:extLst>
                <a:ext uri="{FF2B5EF4-FFF2-40B4-BE49-F238E27FC236}">
                  <a16:creationId xmlns:a16="http://schemas.microsoft.com/office/drawing/2014/main" id="{10417FE8-4EAA-A109-96DA-67D8C6A5178C}"/>
                </a:ext>
              </a:extLst>
            </p:cNvPr>
            <p:cNvSpPr txBox="1"/>
            <p:nvPr/>
          </p:nvSpPr>
          <p:spPr>
            <a:xfrm>
              <a:off x="1532318" y="2152506"/>
              <a:ext cx="929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noProof="1">
                  <a:solidFill>
                    <a:srgbClr val="FF0000"/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dysregulated  expression</a:t>
              </a:r>
              <a:endParaRPr lang="en-US" sz="1000" b="1" noProof="1">
                <a:solidFill>
                  <a:srgbClr val="FF0000"/>
                </a:solidFill>
                <a:latin typeface="Century Gothic" panose="020B050202020202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27827A55-120D-270D-A61B-BB231C6C2EF2}"/>
              </a:ext>
            </a:extLst>
          </p:cNvPr>
          <p:cNvCxnSpPr>
            <a:cxnSpLocks/>
            <a:stCxn id="52" idx="2"/>
          </p:cNvCxnSpPr>
          <p:nvPr/>
        </p:nvCxnSpPr>
        <p:spPr>
          <a:xfrm rot="10800000" flipV="1">
            <a:off x="3660482" y="733344"/>
            <a:ext cx="1145075" cy="592744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815C8C67-7B93-32CA-2FDD-F0F2A31465D5}"/>
              </a:ext>
            </a:extLst>
          </p:cNvPr>
          <p:cNvSpPr/>
          <p:nvPr/>
        </p:nvSpPr>
        <p:spPr>
          <a:xfrm>
            <a:off x="4805556" y="15162"/>
            <a:ext cx="4017677" cy="1436363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55" name="ZoneTexte 23">
            <a:extLst>
              <a:ext uri="{FF2B5EF4-FFF2-40B4-BE49-F238E27FC236}">
                <a16:creationId xmlns:a16="http://schemas.microsoft.com/office/drawing/2014/main" id="{E3890FF9-B041-20DD-01B3-793133BE9498}"/>
              </a:ext>
            </a:extLst>
          </p:cNvPr>
          <p:cNvSpPr txBox="1"/>
          <p:nvPr/>
        </p:nvSpPr>
        <p:spPr>
          <a:xfrm>
            <a:off x="648471" y="3058226"/>
            <a:ext cx="264695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1">
                <a:solidFill>
                  <a:srgbClr val="99CC00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Guilt-by associations</a:t>
            </a:r>
          </a:p>
        </p:txBody>
      </p:sp>
      <p:sp>
        <p:nvSpPr>
          <p:cNvPr id="56" name="ZoneTexte 23">
            <a:extLst>
              <a:ext uri="{FF2B5EF4-FFF2-40B4-BE49-F238E27FC236}">
                <a16:creationId xmlns:a16="http://schemas.microsoft.com/office/drawing/2014/main" id="{D1F39124-413C-ED13-9883-B37EB3B74429}"/>
              </a:ext>
            </a:extLst>
          </p:cNvPr>
          <p:cNvSpPr txBox="1"/>
          <p:nvPr/>
        </p:nvSpPr>
        <p:spPr>
          <a:xfrm>
            <a:off x="10303341" y="4018812"/>
            <a:ext cx="188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noProof="1">
                <a:solidFill>
                  <a:srgbClr val="0066CC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Signature profiles</a:t>
            </a:r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67861FBC-8E18-7F30-9D63-9479F88B68E8}"/>
              </a:ext>
            </a:extLst>
          </p:cNvPr>
          <p:cNvCxnSpPr>
            <a:cxnSpLocks/>
            <a:stCxn id="58" idx="6"/>
            <a:endCxn id="26" idx="0"/>
          </p:cNvCxnSpPr>
          <p:nvPr/>
        </p:nvCxnSpPr>
        <p:spPr>
          <a:xfrm>
            <a:off x="7903744" y="1987339"/>
            <a:ext cx="1932771" cy="2408134"/>
          </a:xfrm>
          <a:prstGeom prst="curvedConnector2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F9F89A2-AAE9-6167-5A49-E002D99710EB}"/>
              </a:ext>
            </a:extLst>
          </p:cNvPr>
          <p:cNvSpPr/>
          <p:nvPr/>
        </p:nvSpPr>
        <p:spPr>
          <a:xfrm>
            <a:off x="5633788" y="1507871"/>
            <a:ext cx="2269956" cy="958935"/>
          </a:xfrm>
          <a:prstGeom prst="ellipse">
            <a:avLst/>
          </a:prstGeom>
          <a:noFill/>
          <a:ln w="571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40EAA495-7292-9678-5F7D-93FC8C0E67E5}"/>
              </a:ext>
            </a:extLst>
          </p:cNvPr>
          <p:cNvCxnSpPr>
            <a:cxnSpLocks/>
            <a:stCxn id="60" idx="2"/>
            <a:endCxn id="28" idx="3"/>
          </p:cNvCxnSpPr>
          <p:nvPr/>
        </p:nvCxnSpPr>
        <p:spPr>
          <a:xfrm rot="10800000" flipV="1">
            <a:off x="3869938" y="3595343"/>
            <a:ext cx="814129" cy="1360171"/>
          </a:xfrm>
          <a:prstGeom prst="curvedConnector3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0AF55CD9-EEE7-8E7C-60C3-C1CC45781C1D}"/>
              </a:ext>
            </a:extLst>
          </p:cNvPr>
          <p:cNvSpPr/>
          <p:nvPr/>
        </p:nvSpPr>
        <p:spPr>
          <a:xfrm>
            <a:off x="4684066" y="2877162"/>
            <a:ext cx="4017677" cy="1436363"/>
          </a:xfrm>
          <a:prstGeom prst="ellipse">
            <a:avLst/>
          </a:prstGeom>
          <a:noFill/>
          <a:ln w="571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00E764BC-ED0B-745E-5270-885E88BA3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.434%"/>
          <a:stretch/>
        </p:blipFill>
        <p:spPr bwMode="auto">
          <a:xfrm>
            <a:off x="10831909" y="249892"/>
            <a:ext cx="1280373" cy="12301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%"/>
          </a:ln>
          <a:effectLst>
            <a:outerShdw blurRad="50800" dist="38100" dir="2700000" algn="tl" rotWithShape="0">
              <a:srgbClr val="000000">
                <a:alpha val="43%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Figure 1">
            <a:extLst>
              <a:ext uri="{FF2B5EF4-FFF2-40B4-BE49-F238E27FC236}">
                <a16:creationId xmlns:a16="http://schemas.microsoft.com/office/drawing/2014/main" id="{8CD664F6-31F1-8AC4-AD0A-1433FFCEB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.47%" r="31.574%" b="7.606%"/>
          <a:stretch/>
        </p:blipFill>
        <p:spPr bwMode="auto">
          <a:xfrm>
            <a:off x="9367989" y="1005895"/>
            <a:ext cx="1324247" cy="1136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%"/>
          </a:ln>
          <a:effectLst>
            <a:outerShdw blurRad="50800" dist="38100" dir="2700000" algn="tl" rotWithShape="0">
              <a:srgbClr val="000000">
                <a:alpha val="43%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Figure 1">
            <a:extLst>
              <a:ext uri="{FF2B5EF4-FFF2-40B4-BE49-F238E27FC236}">
                <a16:creationId xmlns:a16="http://schemas.microsoft.com/office/drawing/2014/main" id="{BDB77334-EF57-8966-C84F-6BFF48E02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.959%" b="7.606%"/>
          <a:stretch/>
        </p:blipFill>
        <p:spPr bwMode="auto">
          <a:xfrm>
            <a:off x="10775460" y="2057413"/>
            <a:ext cx="1299643" cy="1136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%"/>
          </a:ln>
          <a:effectLst>
            <a:outerShdw blurRad="50800" dist="38100" dir="2700000" algn="tl" rotWithShape="0">
              <a:srgbClr val="000000">
                <a:alpha val="43%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FDBDBA3C-4103-B7BF-77B7-F12AD1B53634}"/>
              </a:ext>
            </a:extLst>
          </p:cNvPr>
          <p:cNvCxnSpPr>
            <a:cxnSpLocks/>
            <a:stCxn id="58" idx="6"/>
            <a:endCxn id="66" idx="1"/>
          </p:cNvCxnSpPr>
          <p:nvPr/>
        </p:nvCxnSpPr>
        <p:spPr>
          <a:xfrm flipV="1">
            <a:off x="7903744" y="1574176"/>
            <a:ext cx="1464245" cy="413163"/>
          </a:xfrm>
          <a:prstGeom prst="curvedConnector3">
            <a:avLst>
              <a:gd name="adj1" fmla="val 73963"/>
            </a:avLst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D14F411C-049C-0B0E-258C-7C122A109DD4}"/>
              </a:ext>
            </a:extLst>
          </p:cNvPr>
          <p:cNvCxnSpPr>
            <a:cxnSpLocks/>
            <a:stCxn id="58" idx="6"/>
            <a:endCxn id="1026" idx="0"/>
          </p:cNvCxnSpPr>
          <p:nvPr/>
        </p:nvCxnSpPr>
        <p:spPr>
          <a:xfrm flipV="1">
            <a:off x="7903744" y="249892"/>
            <a:ext cx="3568352" cy="1737447"/>
          </a:xfrm>
          <a:prstGeom prst="curvedConnector4">
            <a:avLst>
              <a:gd name="adj1" fmla="val 41030"/>
              <a:gd name="adj2" fmla="val 113157"/>
            </a:avLst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0784010B-7E29-F80F-E471-E603382D5B5E}"/>
              </a:ext>
            </a:extLst>
          </p:cNvPr>
          <p:cNvCxnSpPr>
            <a:cxnSpLocks/>
            <a:stCxn id="58" idx="6"/>
            <a:endCxn id="68" idx="1"/>
          </p:cNvCxnSpPr>
          <p:nvPr/>
        </p:nvCxnSpPr>
        <p:spPr>
          <a:xfrm>
            <a:off x="7903744" y="1987339"/>
            <a:ext cx="2871716" cy="638355"/>
          </a:xfrm>
          <a:prstGeom prst="curvedConnector3">
            <a:avLst>
              <a:gd name="adj1" fmla="val 76288"/>
            </a:avLst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549113"/>
      </p:ext>
    </p:extLst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5FB4BF9-692F-D48B-49E2-22DFA53C21F1}"/>
              </a:ext>
            </a:extLst>
          </p:cNvPr>
          <p:cNvSpPr/>
          <p:nvPr/>
        </p:nvSpPr>
        <p:spPr>
          <a:xfrm>
            <a:off x="0" y="5947730"/>
            <a:ext cx="12192000" cy="905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noProof="1">
              <a:latin typeface="Century Gothic" panose="020B050202020202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26A23FC-65A2-F849-F216-FC14FB7AE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.887%" r="22.278%" b="11.953%"/>
          <a:stretch/>
        </p:blipFill>
        <p:spPr>
          <a:xfrm>
            <a:off x="81514" y="62681"/>
            <a:ext cx="7244321" cy="7336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%"/>
          </a:ln>
          <a:effectLst>
            <a:outerShdw blurRad="50800" dist="38100" dir="2700000" algn="tl" rotWithShape="0">
              <a:srgbClr val="000000">
                <a:alpha val="43%"/>
              </a:srgbClr>
            </a:outerShdw>
          </a:effectLst>
        </p:spPr>
      </p:pic>
      <p:pic>
        <p:nvPicPr>
          <p:cNvPr id="3074" name="Picture 2" descr="Why 90% of clinical drug development fails and how to improve it? - Pharma  Excipients">
            <a:extLst>
              <a:ext uri="{FF2B5EF4-FFF2-40B4-BE49-F238E27FC236}">
                <a16:creationId xmlns:a16="http://schemas.microsoft.com/office/drawing/2014/main" id="{43C0076C-5FAC-279C-2B19-32E5751D5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.258%"/>
          <a:stretch/>
        </p:blipFill>
        <p:spPr bwMode="auto">
          <a:xfrm>
            <a:off x="1267980" y="1158948"/>
            <a:ext cx="10336522" cy="571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70D3002A-BE02-7F53-10EE-B6FF7216869A}"/>
              </a:ext>
            </a:extLst>
          </p:cNvPr>
          <p:cNvSpPr/>
          <p:nvPr/>
        </p:nvSpPr>
        <p:spPr>
          <a:xfrm rot="16200000">
            <a:off x="4277851" y="-930807"/>
            <a:ext cx="677882" cy="3865735"/>
          </a:xfrm>
          <a:prstGeom prst="righ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DA030C0-642E-1AA6-AD0A-0533DD040457}"/>
              </a:ext>
            </a:extLst>
          </p:cNvPr>
          <p:cNvSpPr/>
          <p:nvPr/>
        </p:nvSpPr>
        <p:spPr>
          <a:xfrm>
            <a:off x="7374981" y="24051"/>
            <a:ext cx="677882" cy="772276"/>
          </a:xfrm>
          <a:prstGeom prst="righ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72E3FB4-9D0D-0645-01FA-2B1223AD8C60}"/>
              </a:ext>
            </a:extLst>
          </p:cNvPr>
          <p:cNvSpPr txBox="1"/>
          <p:nvPr/>
        </p:nvSpPr>
        <p:spPr>
          <a:xfrm>
            <a:off x="7817905" y="12304"/>
            <a:ext cx="2668330" cy="7722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22860" rIns="45720" bIns="22860" anchor="t" anchorCtr="1" compatLnSpc="1">
            <a:spAutoFit/>
          </a:bodyPr>
          <a:lstStyle/>
          <a:p>
            <a:pPr marL="0" marR="0" lvl="0" indent="0" algn="ctr" defTabSz="1087633" rtl="0" fontAlgn="auto" hangingPunct="1">
              <a:lnSpc>
                <a:spcPct val="120%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%" dirty="0">
                <a:solidFill>
                  <a:srgbClr val="44546A"/>
                </a:solidFill>
                <a:uFillTx/>
                <a:latin typeface="Calibri"/>
                <a:cs typeface="Open Sans Light"/>
              </a:rPr>
              <a:t>Computational repositioning</a:t>
            </a:r>
          </a:p>
        </p:txBody>
      </p:sp>
    </p:spTree>
    <p:extLst>
      <p:ext uri="{BB962C8B-B14F-4D97-AF65-F5344CB8AC3E}">
        <p14:creationId xmlns:p14="http://schemas.microsoft.com/office/powerpoint/2010/main" val="2646574191"/>
      </p:ext>
    </p:extLst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 name="Slide21473774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8" descr="A picture containing font, graphics, text, screenshot&#10;&#10;Description automatically generated">
            <a:extLst>
              <a:ext uri="{FF2B5EF4-FFF2-40B4-BE49-F238E27FC236}">
                <a16:creationId xmlns:a16="http://schemas.microsoft.com/office/drawing/2014/main" id="{D2AE6136-532B-8BFE-123B-E0A5D426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.493%"/>
          <a:stretch>
            <a:fillRect/>
          </a:stretch>
        </p:blipFill>
        <p:spPr>
          <a:xfrm>
            <a:off x="5051429" y="5986969"/>
            <a:ext cx="1828553" cy="88647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13">
            <a:extLst>
              <a:ext uri="{FF2B5EF4-FFF2-40B4-BE49-F238E27FC236}">
                <a16:creationId xmlns:a16="http://schemas.microsoft.com/office/drawing/2014/main" id="{6FD60B2A-197F-BFE5-758E-AAE35CC55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415" y="3826818"/>
            <a:ext cx="1117186" cy="74621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" name="Group 414">
            <a:extLst>
              <a:ext uri="{FF2B5EF4-FFF2-40B4-BE49-F238E27FC236}">
                <a16:creationId xmlns:a16="http://schemas.microsoft.com/office/drawing/2014/main" id="{C71398C0-C7CD-6999-7F2D-190109D55C0A}"/>
              </a:ext>
            </a:extLst>
          </p:cNvPr>
          <p:cNvGrpSpPr/>
          <p:nvPr/>
        </p:nvGrpSpPr>
        <p:grpSpPr>
          <a:xfrm>
            <a:off x="6123727" y="670529"/>
            <a:ext cx="3380481" cy="2102022"/>
            <a:chOff x="6123727" y="670529"/>
            <a:chExt cx="3380481" cy="2102022"/>
          </a:xfrm>
        </p:grpSpPr>
        <p:grpSp>
          <p:nvGrpSpPr>
            <p:cNvPr id="5" name="Group 415">
              <a:extLst>
                <a:ext uri="{FF2B5EF4-FFF2-40B4-BE49-F238E27FC236}">
                  <a16:creationId xmlns:a16="http://schemas.microsoft.com/office/drawing/2014/main" id="{3B7FEFC9-9C86-0EE9-798E-FF679A5D83C6}"/>
                </a:ext>
              </a:extLst>
            </p:cNvPr>
            <p:cNvGrpSpPr/>
            <p:nvPr/>
          </p:nvGrpSpPr>
          <p:grpSpPr>
            <a:xfrm>
              <a:off x="6123727" y="775146"/>
              <a:ext cx="3380481" cy="1997405"/>
              <a:chOff x="6123727" y="775146"/>
              <a:chExt cx="3380481" cy="1997405"/>
            </a:xfrm>
          </p:grpSpPr>
          <p:sp>
            <p:nvSpPr>
              <p:cNvPr id="6" name="TextBox 417">
                <a:extLst>
                  <a:ext uri="{FF2B5EF4-FFF2-40B4-BE49-F238E27FC236}">
                    <a16:creationId xmlns:a16="http://schemas.microsoft.com/office/drawing/2014/main" id="{BE93A63B-3972-E0C8-C92C-41292B80C561}"/>
                  </a:ext>
                </a:extLst>
              </p:cNvPr>
              <p:cNvSpPr txBox="1"/>
              <p:nvPr/>
            </p:nvSpPr>
            <p:spPr>
              <a:xfrm>
                <a:off x="6123727" y="775146"/>
                <a:ext cx="3380481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%">
                    <a:solidFill>
                      <a:srgbClr val="000000"/>
                    </a:solidFill>
                    <a:uFillTx/>
                  </a:defRPr>
                </a:pPr>
                <a:r>
                  <a:rPr lang="fr-FR" sz="1800" b="0" i="0" u="none" strike="noStrike" kern="1200" cap="none" spc="0" baseline="0%">
                    <a:solidFill>
                      <a:srgbClr val="17F434"/>
                    </a:solidFill>
                    <a:uFillTx/>
                    <a:latin typeface="Century Gothic" pitchFamily="34"/>
                  </a:rPr>
                  <a:t>Bulk profile</a:t>
                </a:r>
                <a:endParaRPr lang="en-US" sz="1800" b="0" i="0" u="none" strike="noStrike" kern="1200" cap="none" spc="0" baseline="0%">
                  <a:solidFill>
                    <a:srgbClr val="17F434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7" name="Rectangle 418">
                <a:extLst>
                  <a:ext uri="{FF2B5EF4-FFF2-40B4-BE49-F238E27FC236}">
                    <a16:creationId xmlns:a16="http://schemas.microsoft.com/office/drawing/2014/main" id="{243723FD-86DB-F75E-07EF-B98635DE280C}"/>
                  </a:ext>
                </a:extLst>
              </p:cNvPr>
              <p:cNvSpPr/>
              <p:nvPr/>
            </p:nvSpPr>
            <p:spPr>
              <a:xfrm>
                <a:off x="7146090" y="1260116"/>
                <a:ext cx="183501" cy="780303"/>
              </a:xfrm>
              <a:prstGeom prst="rect">
                <a:avLst/>
              </a:prstGeom>
              <a:solidFill>
                <a:srgbClr val="4472C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%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%">
                  <a:solidFill>
                    <a:srgbClr val="17F434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8" name="Rectangle 419">
                <a:extLst>
                  <a:ext uri="{FF2B5EF4-FFF2-40B4-BE49-F238E27FC236}">
                    <a16:creationId xmlns:a16="http://schemas.microsoft.com/office/drawing/2014/main" id="{6B039057-A926-F162-8416-C53921862F69}"/>
                  </a:ext>
                </a:extLst>
              </p:cNvPr>
              <p:cNvSpPr/>
              <p:nvPr/>
            </p:nvSpPr>
            <p:spPr>
              <a:xfrm>
                <a:off x="8309088" y="1252453"/>
                <a:ext cx="183501" cy="780303"/>
              </a:xfrm>
              <a:prstGeom prst="rect">
                <a:avLst/>
              </a:prstGeom>
              <a:solidFill>
                <a:srgbClr val="4472C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%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%">
                  <a:solidFill>
                    <a:srgbClr val="17F434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9" name="Rectangle 420">
                <a:extLst>
                  <a:ext uri="{FF2B5EF4-FFF2-40B4-BE49-F238E27FC236}">
                    <a16:creationId xmlns:a16="http://schemas.microsoft.com/office/drawing/2014/main" id="{D6B1818A-E2C5-9E82-E666-FA0B5400B779}"/>
                  </a:ext>
                </a:extLst>
              </p:cNvPr>
              <p:cNvSpPr/>
              <p:nvPr/>
            </p:nvSpPr>
            <p:spPr>
              <a:xfrm>
                <a:off x="7730950" y="1765377"/>
                <a:ext cx="183501" cy="276999"/>
              </a:xfrm>
              <a:prstGeom prst="rect">
                <a:avLst/>
              </a:prstGeom>
              <a:solidFill>
                <a:srgbClr val="4472C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%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%">
                  <a:solidFill>
                    <a:srgbClr val="17F434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0" name="TextBox 421">
                <a:extLst>
                  <a:ext uri="{FF2B5EF4-FFF2-40B4-BE49-F238E27FC236}">
                    <a16:creationId xmlns:a16="http://schemas.microsoft.com/office/drawing/2014/main" id="{1DE4992C-52D5-D70A-D5F2-D4A6326494CC}"/>
                  </a:ext>
                </a:extLst>
              </p:cNvPr>
              <p:cNvSpPr txBox="1"/>
              <p:nvPr/>
            </p:nvSpPr>
            <p:spPr>
              <a:xfrm rot="16200004">
                <a:off x="6972995" y="2217099"/>
                <a:ext cx="508470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%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%">
                    <a:solidFill>
                      <a:srgbClr val="17F434"/>
                    </a:solidFill>
                    <a:uFillTx/>
                    <a:latin typeface="Century Gothic" pitchFamily="34"/>
                  </a:rPr>
                  <a:t>CD3</a:t>
                </a:r>
                <a:endParaRPr lang="en-US" sz="1200" b="0" i="0" u="none" strike="noStrike" kern="1200" cap="none" spc="0" baseline="0%">
                  <a:solidFill>
                    <a:srgbClr val="17F434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1" name="TextBox 422">
                <a:extLst>
                  <a:ext uri="{FF2B5EF4-FFF2-40B4-BE49-F238E27FC236}">
                    <a16:creationId xmlns:a16="http://schemas.microsoft.com/office/drawing/2014/main" id="{A52048A5-2AFC-C0AF-2A48-5E573985E143}"/>
                  </a:ext>
                </a:extLst>
              </p:cNvPr>
              <p:cNvSpPr txBox="1"/>
              <p:nvPr/>
            </p:nvSpPr>
            <p:spPr>
              <a:xfrm rot="16200004">
                <a:off x="7469537" y="2294855"/>
                <a:ext cx="678393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%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%">
                    <a:solidFill>
                      <a:srgbClr val="17F434"/>
                    </a:solidFill>
                    <a:uFillTx/>
                    <a:latin typeface="Century Gothic" pitchFamily="34"/>
                  </a:rPr>
                  <a:t>MHC-II</a:t>
                </a:r>
                <a:endParaRPr lang="en-US" sz="1200" b="0" i="0" u="none" strike="noStrike" kern="1200" cap="none" spc="0" baseline="0%">
                  <a:solidFill>
                    <a:srgbClr val="17F434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2" name="TextBox 423">
                <a:extLst>
                  <a:ext uri="{FF2B5EF4-FFF2-40B4-BE49-F238E27FC236}">
                    <a16:creationId xmlns:a16="http://schemas.microsoft.com/office/drawing/2014/main" id="{254CDB20-97A5-F8DC-B30A-E41B72C1713E}"/>
                  </a:ext>
                </a:extLst>
              </p:cNvPr>
              <p:cNvSpPr txBox="1"/>
              <p:nvPr/>
            </p:nvSpPr>
            <p:spPr>
              <a:xfrm rot="16200004">
                <a:off x="8093510" y="2255559"/>
                <a:ext cx="593436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%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%">
                    <a:solidFill>
                      <a:srgbClr val="17F434"/>
                    </a:solidFill>
                    <a:uFillTx/>
                    <a:latin typeface="Century Gothic" pitchFamily="34"/>
                  </a:rPr>
                  <a:t>CD19</a:t>
                </a:r>
                <a:endParaRPr lang="en-US" sz="1200" b="0" i="0" u="none" strike="noStrike" kern="1200" cap="none" spc="0" baseline="0%">
                  <a:solidFill>
                    <a:srgbClr val="17F434"/>
                  </a:solidFill>
                  <a:uFillTx/>
                  <a:latin typeface="Century Gothic" pitchFamily="34"/>
                </a:endParaRPr>
              </a:p>
            </p:txBody>
          </p:sp>
        </p:grpSp>
        <p:sp>
          <p:nvSpPr>
            <p:cNvPr id="13" name="Rectangle: Rounded Corners 416">
              <a:extLst>
                <a:ext uri="{FF2B5EF4-FFF2-40B4-BE49-F238E27FC236}">
                  <a16:creationId xmlns:a16="http://schemas.microsoft.com/office/drawing/2014/main" id="{6507E4F0-2751-7C36-B087-F0B367B2AEF9}"/>
                </a:ext>
              </a:extLst>
            </p:cNvPr>
            <p:cNvSpPr/>
            <p:nvPr/>
          </p:nvSpPr>
          <p:spPr>
            <a:xfrm>
              <a:off x="6820244" y="670529"/>
              <a:ext cx="2059164" cy="2069396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noFill/>
            <a:ln w="76196" cap="flat">
              <a:solidFill>
                <a:srgbClr val="17F434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%">
                <a:solidFill>
                  <a:srgbClr val="17F434"/>
                </a:solidFill>
                <a:uFillTx/>
                <a:latin typeface="Century Gothic" pitchFamily="34"/>
              </a:endParaRPr>
            </a:p>
          </p:txBody>
        </p:sp>
      </p:grpSp>
      <p:grpSp>
        <p:nvGrpSpPr>
          <p:cNvPr id="14" name="Group 427">
            <a:extLst>
              <a:ext uri="{FF2B5EF4-FFF2-40B4-BE49-F238E27FC236}">
                <a16:creationId xmlns:a16="http://schemas.microsoft.com/office/drawing/2014/main" id="{52049300-BF7C-09EC-47C9-F3378BCAD9CC}"/>
              </a:ext>
            </a:extLst>
          </p:cNvPr>
          <p:cNvGrpSpPr/>
          <p:nvPr/>
        </p:nvGrpSpPr>
        <p:grpSpPr>
          <a:xfrm>
            <a:off x="9339416" y="3411123"/>
            <a:ext cx="2785188" cy="2468797"/>
            <a:chOff x="9339416" y="3411123"/>
            <a:chExt cx="2785188" cy="2468797"/>
          </a:xfrm>
        </p:grpSpPr>
        <p:grpSp>
          <p:nvGrpSpPr>
            <p:cNvPr id="15" name="Group 429">
              <a:extLst>
                <a:ext uri="{FF2B5EF4-FFF2-40B4-BE49-F238E27FC236}">
                  <a16:creationId xmlns:a16="http://schemas.microsoft.com/office/drawing/2014/main" id="{C6D5C4F2-70F8-3880-78F9-2960E803A5D7}"/>
                </a:ext>
              </a:extLst>
            </p:cNvPr>
            <p:cNvGrpSpPr/>
            <p:nvPr/>
          </p:nvGrpSpPr>
          <p:grpSpPr>
            <a:xfrm>
              <a:off x="9383709" y="3529026"/>
              <a:ext cx="2740895" cy="2188516"/>
              <a:chOff x="9383709" y="3529026"/>
              <a:chExt cx="2740895" cy="2188516"/>
            </a:xfrm>
          </p:grpSpPr>
          <p:sp>
            <p:nvSpPr>
              <p:cNvPr id="16" name="Rectangle 431">
                <a:extLst>
                  <a:ext uri="{FF2B5EF4-FFF2-40B4-BE49-F238E27FC236}">
                    <a16:creationId xmlns:a16="http://schemas.microsoft.com/office/drawing/2014/main" id="{524397B3-487E-BFE0-6975-3A22099948A5}"/>
                  </a:ext>
                </a:extLst>
              </p:cNvPr>
              <p:cNvSpPr/>
              <p:nvPr/>
            </p:nvSpPr>
            <p:spPr>
              <a:xfrm rot="5400013">
                <a:off x="9935116" y="3881331"/>
                <a:ext cx="183501" cy="780303"/>
              </a:xfrm>
              <a:prstGeom prst="rect">
                <a:avLst/>
              </a:prstGeom>
              <a:solidFill>
                <a:srgbClr val="ABDFE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%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%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7" name="Rectangle 432">
                <a:extLst>
                  <a:ext uri="{FF2B5EF4-FFF2-40B4-BE49-F238E27FC236}">
                    <a16:creationId xmlns:a16="http://schemas.microsoft.com/office/drawing/2014/main" id="{22A9AC32-39B7-B286-FBC7-3A0A7E97F5D7}"/>
                  </a:ext>
                </a:extLst>
              </p:cNvPr>
              <p:cNvSpPr/>
              <p:nvPr/>
            </p:nvSpPr>
            <p:spPr>
              <a:xfrm rot="5400013">
                <a:off x="10868087" y="3881331"/>
                <a:ext cx="183501" cy="780303"/>
              </a:xfrm>
              <a:prstGeom prst="rect">
                <a:avLst/>
              </a:prstGeom>
              <a:solidFill>
                <a:srgbClr val="EFD1A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%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%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8" name="TextBox 433">
                <a:extLst>
                  <a:ext uri="{FF2B5EF4-FFF2-40B4-BE49-F238E27FC236}">
                    <a16:creationId xmlns:a16="http://schemas.microsoft.com/office/drawing/2014/main" id="{BAABC98C-BF7E-A8EF-27B8-CCC18FED9C1A}"/>
                  </a:ext>
                </a:extLst>
              </p:cNvPr>
              <p:cNvSpPr txBox="1"/>
              <p:nvPr/>
            </p:nvSpPr>
            <p:spPr>
              <a:xfrm>
                <a:off x="9383709" y="3529026"/>
                <a:ext cx="2513831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%">
                    <a:solidFill>
                      <a:srgbClr val="000000"/>
                    </a:solidFill>
                    <a:uFillTx/>
                  </a:defRPr>
                </a:pPr>
                <a:r>
                  <a:rPr lang="fr-FR" sz="1800" b="0" i="0" u="none" strike="noStrike" kern="1200" cap="none" spc="0" baseline="0%">
                    <a:solidFill>
                      <a:srgbClr val="FF0000"/>
                    </a:solidFill>
                    <a:uFillTx/>
                    <a:latin typeface="Century Gothic" pitchFamily="34"/>
                  </a:rPr>
                  <a:t>Cell type proportions</a:t>
                </a:r>
                <a:endParaRPr lang="en-US" sz="1800" b="0" i="0" u="none" strike="noStrike" kern="1200" cap="none" spc="0" baseline="0%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grpSp>
            <p:nvGrpSpPr>
              <p:cNvPr id="19" name="Group 434">
                <a:extLst>
                  <a:ext uri="{FF2B5EF4-FFF2-40B4-BE49-F238E27FC236}">
                    <a16:creationId xmlns:a16="http://schemas.microsoft.com/office/drawing/2014/main" id="{AA3141B9-55FB-6C14-F375-0F73ECC34869}"/>
                  </a:ext>
                </a:extLst>
              </p:cNvPr>
              <p:cNvGrpSpPr/>
              <p:nvPr/>
            </p:nvGrpSpPr>
            <p:grpSpPr>
              <a:xfrm>
                <a:off x="9463079" y="4991481"/>
                <a:ext cx="690061" cy="726061"/>
                <a:chOff x="9463079" y="4991481"/>
                <a:chExt cx="690061" cy="726061"/>
              </a:xfrm>
            </p:grpSpPr>
            <p:sp>
              <p:nvSpPr>
                <p:cNvPr id="20" name="Oval 449">
                  <a:extLst>
                    <a:ext uri="{FF2B5EF4-FFF2-40B4-BE49-F238E27FC236}">
                      <a16:creationId xmlns:a16="http://schemas.microsoft.com/office/drawing/2014/main" id="{7969BAC6-2A03-68F5-34D4-C3DA7AA4B640}"/>
                    </a:ext>
                  </a:extLst>
                </p:cNvPr>
                <p:cNvSpPr/>
                <p:nvPr/>
              </p:nvSpPr>
              <p:spPr>
                <a:xfrm>
                  <a:off x="9463079" y="4991481"/>
                  <a:ext cx="690061" cy="726061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21.961%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21" name="Oval 450">
                  <a:extLst>
                    <a:ext uri="{FF2B5EF4-FFF2-40B4-BE49-F238E27FC236}">
                      <a16:creationId xmlns:a16="http://schemas.microsoft.com/office/drawing/2014/main" id="{1D2AAC2F-AF8E-7FB0-9197-10ED7F16E57D}"/>
                    </a:ext>
                  </a:extLst>
                </p:cNvPr>
                <p:cNvSpPr/>
                <p:nvPr/>
              </p:nvSpPr>
              <p:spPr>
                <a:xfrm>
                  <a:off x="9689631" y="5203438"/>
                  <a:ext cx="263027" cy="276743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45.882%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sp>
            <p:nvSpPr>
              <p:cNvPr id="22" name="TextBox 435">
                <a:extLst>
                  <a:ext uri="{FF2B5EF4-FFF2-40B4-BE49-F238E27FC236}">
                    <a16:creationId xmlns:a16="http://schemas.microsoft.com/office/drawing/2014/main" id="{7DD10714-FB80-AED5-E960-8BFE93C5A9EA}"/>
                  </a:ext>
                </a:extLst>
              </p:cNvPr>
              <p:cNvSpPr txBox="1"/>
              <p:nvPr/>
            </p:nvSpPr>
            <p:spPr>
              <a:xfrm>
                <a:off x="9399126" y="4636181"/>
                <a:ext cx="612666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%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%">
                    <a:solidFill>
                      <a:srgbClr val="FF0000"/>
                    </a:solidFill>
                    <a:uFillTx/>
                    <a:latin typeface="Century Gothic" pitchFamily="34"/>
                  </a:rPr>
                  <a:t>T cells</a:t>
                </a:r>
                <a:endParaRPr lang="en-US" sz="1200" b="0" i="0" u="none" strike="noStrike" kern="1200" cap="none" spc="0" baseline="0%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grpSp>
            <p:nvGrpSpPr>
              <p:cNvPr id="23" name="Group 436">
                <a:extLst>
                  <a:ext uri="{FF2B5EF4-FFF2-40B4-BE49-F238E27FC236}">
                    <a16:creationId xmlns:a16="http://schemas.microsoft.com/office/drawing/2014/main" id="{043FAE08-ABA9-536B-A18F-C664FC3E10D7}"/>
                  </a:ext>
                </a:extLst>
              </p:cNvPr>
              <p:cNvGrpSpPr/>
              <p:nvPr/>
            </p:nvGrpSpPr>
            <p:grpSpPr>
              <a:xfrm>
                <a:off x="10355406" y="4951796"/>
                <a:ext cx="667128" cy="755540"/>
                <a:chOff x="10355406" y="4951796"/>
                <a:chExt cx="667128" cy="755540"/>
              </a:xfrm>
            </p:grpSpPr>
            <p:sp>
              <p:nvSpPr>
                <p:cNvPr id="24" name="Oval 443">
                  <a:extLst>
                    <a:ext uri="{FF2B5EF4-FFF2-40B4-BE49-F238E27FC236}">
                      <a16:creationId xmlns:a16="http://schemas.microsoft.com/office/drawing/2014/main" id="{EE9C047E-B176-B587-A596-0CD997CE36BA}"/>
                    </a:ext>
                  </a:extLst>
                </p:cNvPr>
                <p:cNvSpPr/>
                <p:nvPr/>
              </p:nvSpPr>
              <p:spPr>
                <a:xfrm>
                  <a:off x="10355406" y="5084941"/>
                  <a:ext cx="591534" cy="622395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21.961%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25" name="Oval 444">
                  <a:extLst>
                    <a:ext uri="{FF2B5EF4-FFF2-40B4-BE49-F238E27FC236}">
                      <a16:creationId xmlns:a16="http://schemas.microsoft.com/office/drawing/2014/main" id="{F844A352-012D-BE2D-CC70-3AF0C39A7F83}"/>
                    </a:ext>
                  </a:extLst>
                </p:cNvPr>
                <p:cNvSpPr/>
                <p:nvPr/>
              </p:nvSpPr>
              <p:spPr>
                <a:xfrm>
                  <a:off x="10567857" y="5257324"/>
                  <a:ext cx="225472" cy="237231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45.882%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  <p:cxnSp>
              <p:nvCxnSpPr>
                <p:cNvPr id="26" name="Straight Connector 445">
                  <a:extLst>
                    <a:ext uri="{FF2B5EF4-FFF2-40B4-BE49-F238E27FC236}">
                      <a16:creationId xmlns:a16="http://schemas.microsoft.com/office/drawing/2014/main" id="{BDB1D8E5-0746-9F91-D2BE-52AFCA75C696}"/>
                    </a:ext>
                  </a:extLst>
                </p:cNvPr>
                <p:cNvCxnSpPr/>
                <p:nvPr/>
              </p:nvCxnSpPr>
              <p:spPr>
                <a:xfrm flipV="1">
                  <a:off x="10793330" y="5042440"/>
                  <a:ext cx="109993" cy="135487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27" name="Straight Connector 446">
                  <a:extLst>
                    <a:ext uri="{FF2B5EF4-FFF2-40B4-BE49-F238E27FC236}">
                      <a16:creationId xmlns:a16="http://schemas.microsoft.com/office/drawing/2014/main" id="{8FF3FB31-5BB1-74A0-F9EF-D50DBAF1AD05}"/>
                    </a:ext>
                  </a:extLst>
                </p:cNvPr>
                <p:cNvCxnSpPr/>
                <p:nvPr/>
              </p:nvCxnSpPr>
              <p:spPr>
                <a:xfrm flipV="1">
                  <a:off x="10903323" y="4951796"/>
                  <a:ext cx="0" cy="96798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28" name="Straight Connector 447">
                  <a:extLst>
                    <a:ext uri="{FF2B5EF4-FFF2-40B4-BE49-F238E27FC236}">
                      <a16:creationId xmlns:a16="http://schemas.microsoft.com/office/drawing/2014/main" id="{0B2B515D-EE67-010A-251B-3A9DFA7BBCA1}"/>
                    </a:ext>
                  </a:extLst>
                </p:cNvPr>
                <p:cNvCxnSpPr/>
                <p:nvPr/>
              </p:nvCxnSpPr>
              <p:spPr>
                <a:xfrm flipV="1">
                  <a:off x="10814581" y="5055205"/>
                  <a:ext cx="110002" cy="135487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29" name="Straight Connector 448">
                  <a:extLst>
                    <a:ext uri="{FF2B5EF4-FFF2-40B4-BE49-F238E27FC236}">
                      <a16:creationId xmlns:a16="http://schemas.microsoft.com/office/drawing/2014/main" id="{8E3EBADE-B632-0130-AE2A-253BEBEF74DD}"/>
                    </a:ext>
                  </a:extLst>
                </p:cNvPr>
                <p:cNvCxnSpPr/>
                <p:nvPr/>
              </p:nvCxnSpPr>
              <p:spPr>
                <a:xfrm flipV="1">
                  <a:off x="10925434" y="5041846"/>
                  <a:ext cx="97100" cy="13953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</p:grpSp>
          <p:sp>
            <p:nvSpPr>
              <p:cNvPr id="30" name="TextBox 437">
                <a:extLst>
                  <a:ext uri="{FF2B5EF4-FFF2-40B4-BE49-F238E27FC236}">
                    <a16:creationId xmlns:a16="http://schemas.microsoft.com/office/drawing/2014/main" id="{20F6E9C6-4154-580D-195A-1ADC4C0EF20F}"/>
                  </a:ext>
                </a:extLst>
              </p:cNvPr>
              <p:cNvSpPr txBox="1"/>
              <p:nvPr/>
            </p:nvSpPr>
            <p:spPr>
              <a:xfrm>
                <a:off x="10133554" y="4636181"/>
                <a:ext cx="635105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%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%">
                    <a:solidFill>
                      <a:srgbClr val="FF0000"/>
                    </a:solidFill>
                    <a:uFillTx/>
                    <a:latin typeface="Century Gothic" pitchFamily="34"/>
                  </a:rPr>
                  <a:t>B cells</a:t>
                </a:r>
                <a:endParaRPr lang="en-US" sz="1200" b="0" i="0" u="none" strike="noStrike" kern="1200" cap="none" spc="0" baseline="0%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31" name="Rectangle 438">
                <a:extLst>
                  <a:ext uri="{FF2B5EF4-FFF2-40B4-BE49-F238E27FC236}">
                    <a16:creationId xmlns:a16="http://schemas.microsoft.com/office/drawing/2014/main" id="{4C70CC4A-D5BC-8A7E-3E6F-DE2D7E1643B7}"/>
                  </a:ext>
                </a:extLst>
              </p:cNvPr>
              <p:cNvSpPr/>
              <p:nvPr/>
            </p:nvSpPr>
            <p:spPr>
              <a:xfrm>
                <a:off x="11502658" y="4177143"/>
                <a:ext cx="183501" cy="188677"/>
              </a:xfrm>
              <a:prstGeom prst="rect">
                <a:avLst/>
              </a:prstGeom>
              <a:solidFill>
                <a:srgbClr val="F6E6F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%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%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grpSp>
            <p:nvGrpSpPr>
              <p:cNvPr id="32" name="Group 439">
                <a:extLst>
                  <a:ext uri="{FF2B5EF4-FFF2-40B4-BE49-F238E27FC236}">
                    <a16:creationId xmlns:a16="http://schemas.microsoft.com/office/drawing/2014/main" id="{FB0268CA-FB8D-00CE-F34A-9022F96A980F}"/>
                  </a:ext>
                </a:extLst>
              </p:cNvPr>
              <p:cNvGrpSpPr/>
              <p:nvPr/>
            </p:nvGrpSpPr>
            <p:grpSpPr>
              <a:xfrm>
                <a:off x="11109767" y="4924537"/>
                <a:ext cx="612968" cy="780303"/>
                <a:chOff x="11109767" y="4924537"/>
                <a:chExt cx="612968" cy="780303"/>
              </a:xfrm>
            </p:grpSpPr>
            <p:sp>
              <p:nvSpPr>
                <p:cNvPr id="33" name="Freeform: Shape 441">
                  <a:extLst>
                    <a:ext uri="{FF2B5EF4-FFF2-40B4-BE49-F238E27FC236}">
                      <a16:creationId xmlns:a16="http://schemas.microsoft.com/office/drawing/2014/main" id="{57B4FDA7-A1AE-3E65-CAB9-664CA7BC47D2}"/>
                    </a:ext>
                  </a:extLst>
                </p:cNvPr>
                <p:cNvSpPr/>
                <p:nvPr/>
              </p:nvSpPr>
              <p:spPr>
                <a:xfrm>
                  <a:off x="11109767" y="4924537"/>
                  <a:ext cx="612968" cy="780303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0"/>
                    <a:gd name="f6" fmla="val 951362"/>
                    <a:gd name="f7" fmla="val 1211084"/>
                    <a:gd name="f8" fmla="val 310756"/>
                    <a:gd name="f9" fmla="val 18468"/>
                    <a:gd name="f10" fmla="val 242176"/>
                    <a:gd name="f11" fmla="val 66728"/>
                    <a:gd name="f12" fmla="val 35166"/>
                    <a:gd name="f13" fmla="val 264848"/>
                    <a:gd name="f14" fmla="val 5956"/>
                    <a:gd name="f15" fmla="val 376608"/>
                    <a:gd name="f16" fmla="val -23254"/>
                    <a:gd name="f17" fmla="val 488368"/>
                    <a:gd name="f18" fmla="val 60566"/>
                    <a:gd name="f19" fmla="val 586158"/>
                    <a:gd name="f20" fmla="val 135496"/>
                    <a:gd name="f21" fmla="val 689028"/>
                    <a:gd name="f22" fmla="val 210426"/>
                    <a:gd name="f23" fmla="val 791898"/>
                    <a:gd name="f24" fmla="val 459346"/>
                    <a:gd name="f25" fmla="val 923978"/>
                    <a:gd name="f26" fmla="val 455536"/>
                    <a:gd name="f27" fmla="val 993828"/>
                    <a:gd name="f28" fmla="val 451726"/>
                    <a:gd name="f29" fmla="val 1063678"/>
                    <a:gd name="f30" fmla="val 97396"/>
                    <a:gd name="f31" fmla="val 1073838"/>
                    <a:gd name="f32" fmla="val 112636"/>
                    <a:gd name="f33" fmla="val 1108128"/>
                    <a:gd name="f34" fmla="val 127876"/>
                    <a:gd name="f35" fmla="val 1142418"/>
                    <a:gd name="f36" fmla="val 458076"/>
                    <a:gd name="f37" fmla="val 1245288"/>
                    <a:gd name="f38" fmla="val 546976"/>
                    <a:gd name="f39" fmla="val 1199568"/>
                    <a:gd name="f40" fmla="val 635876"/>
                    <a:gd name="f41" fmla="val 1153848"/>
                    <a:gd name="f42" fmla="val 578726"/>
                    <a:gd name="f43" fmla="val 892228"/>
                    <a:gd name="f44" fmla="val 646036"/>
                    <a:gd name="f45" fmla="val 833808"/>
                    <a:gd name="f46" fmla="val 713346"/>
                    <a:gd name="f47" fmla="val 775388"/>
                    <a:gd name="f48" fmla="val 939406"/>
                    <a:gd name="f49" fmla="val 926518"/>
                    <a:gd name="f50" fmla="val 950836"/>
                    <a:gd name="f51" fmla="val 849048"/>
                    <a:gd name="f52" fmla="val 962266"/>
                    <a:gd name="f53" fmla="val 771578"/>
                    <a:gd name="f54" fmla="val 784466"/>
                    <a:gd name="f55" fmla="val 489638"/>
                    <a:gd name="f56" fmla="val 714616"/>
                    <a:gd name="f57" fmla="val 368988"/>
                    <a:gd name="f58" fmla="val 644766"/>
                    <a:gd name="f59" fmla="val 248338"/>
                    <a:gd name="f60" fmla="val 610476"/>
                    <a:gd name="f61" fmla="val 122608"/>
                    <a:gd name="f62" fmla="val 531736"/>
                    <a:gd name="f63" fmla="val 125148"/>
                    <a:gd name="f64" fmla="val 452996"/>
                    <a:gd name="f65" fmla="val 127688"/>
                    <a:gd name="f66" fmla="val 261226"/>
                    <a:gd name="f67" fmla="val 390578"/>
                    <a:gd name="f68" fmla="val 384228"/>
                    <a:gd name="f69" fmla="val 223126"/>
                    <a:gd name="f70" fmla="val 377878"/>
                    <a:gd name="f71" fmla="val 409816"/>
                    <a:gd name="f72" fmla="val 149278"/>
                    <a:gd name="f73" fmla="val 417436"/>
                    <a:gd name="f74" fmla="val 87048"/>
                    <a:gd name="f75" fmla="val 425056"/>
                    <a:gd name="f76" fmla="val 24818"/>
                    <a:gd name="f77" fmla="val 379336"/>
                    <a:gd name="f78" fmla="val -29792"/>
                    <a:gd name="f79" fmla="+- 0 0 -90"/>
                    <a:gd name="f80" fmla="*/ f3 1 951362"/>
                    <a:gd name="f81" fmla="*/ f4 1 1211084"/>
                    <a:gd name="f82" fmla="val f5"/>
                    <a:gd name="f83" fmla="val f6"/>
                    <a:gd name="f84" fmla="val f7"/>
                    <a:gd name="f85" fmla="*/ f79 f0 1"/>
                    <a:gd name="f86" fmla="+- f84 0 f82"/>
                    <a:gd name="f87" fmla="+- f83 0 f82"/>
                    <a:gd name="f88" fmla="*/ f85 1 f2"/>
                    <a:gd name="f89" fmla="*/ f87 1 951362"/>
                    <a:gd name="f90" fmla="*/ f86 1 1211084"/>
                    <a:gd name="f91" fmla="*/ 310756 f87 1"/>
                    <a:gd name="f92" fmla="*/ 18468 f86 1"/>
                    <a:gd name="f93" fmla="*/ 5956 f87 1"/>
                    <a:gd name="f94" fmla="*/ 376608 f86 1"/>
                    <a:gd name="f95" fmla="*/ 135496 f87 1"/>
                    <a:gd name="f96" fmla="*/ 689028 f86 1"/>
                    <a:gd name="f97" fmla="*/ 455536 f87 1"/>
                    <a:gd name="f98" fmla="*/ 993828 f86 1"/>
                    <a:gd name="f99" fmla="*/ 112636 f87 1"/>
                    <a:gd name="f100" fmla="*/ 1108128 f86 1"/>
                    <a:gd name="f101" fmla="*/ 546976 f87 1"/>
                    <a:gd name="f102" fmla="*/ 1199568 f86 1"/>
                    <a:gd name="f103" fmla="*/ 646036 f87 1"/>
                    <a:gd name="f104" fmla="*/ 833808 f86 1"/>
                    <a:gd name="f105" fmla="*/ 950836 f87 1"/>
                    <a:gd name="f106" fmla="*/ 849048 f86 1"/>
                    <a:gd name="f107" fmla="*/ 714616 f87 1"/>
                    <a:gd name="f108" fmla="*/ 368988 f86 1"/>
                    <a:gd name="f109" fmla="*/ 531736 f87 1"/>
                    <a:gd name="f110" fmla="*/ 125148 f86 1"/>
                    <a:gd name="f111" fmla="*/ 242176 f87 1"/>
                    <a:gd name="f112" fmla="*/ 384228 f86 1"/>
                    <a:gd name="f113" fmla="*/ 417436 f87 1"/>
                    <a:gd name="f114" fmla="*/ 87048 f86 1"/>
                    <a:gd name="f115" fmla="+- f88 0 f1"/>
                    <a:gd name="f116" fmla="*/ f91 1 951362"/>
                    <a:gd name="f117" fmla="*/ f92 1 1211084"/>
                    <a:gd name="f118" fmla="*/ f93 1 951362"/>
                    <a:gd name="f119" fmla="*/ f94 1 1211084"/>
                    <a:gd name="f120" fmla="*/ f95 1 951362"/>
                    <a:gd name="f121" fmla="*/ f96 1 1211084"/>
                    <a:gd name="f122" fmla="*/ f97 1 951362"/>
                    <a:gd name="f123" fmla="*/ f98 1 1211084"/>
                    <a:gd name="f124" fmla="*/ f99 1 951362"/>
                    <a:gd name="f125" fmla="*/ f100 1 1211084"/>
                    <a:gd name="f126" fmla="*/ f101 1 951362"/>
                    <a:gd name="f127" fmla="*/ f102 1 1211084"/>
                    <a:gd name="f128" fmla="*/ f103 1 951362"/>
                    <a:gd name="f129" fmla="*/ f104 1 1211084"/>
                    <a:gd name="f130" fmla="*/ f105 1 951362"/>
                    <a:gd name="f131" fmla="*/ f106 1 1211084"/>
                    <a:gd name="f132" fmla="*/ f107 1 951362"/>
                    <a:gd name="f133" fmla="*/ f108 1 1211084"/>
                    <a:gd name="f134" fmla="*/ f109 1 951362"/>
                    <a:gd name="f135" fmla="*/ f110 1 1211084"/>
                    <a:gd name="f136" fmla="*/ f111 1 951362"/>
                    <a:gd name="f137" fmla="*/ f112 1 1211084"/>
                    <a:gd name="f138" fmla="*/ f113 1 951362"/>
                    <a:gd name="f139" fmla="*/ f114 1 1211084"/>
                    <a:gd name="f140" fmla="*/ f82 1 f89"/>
                    <a:gd name="f141" fmla="*/ f83 1 f89"/>
                    <a:gd name="f142" fmla="*/ f82 1 f90"/>
                    <a:gd name="f143" fmla="*/ f84 1 f90"/>
                    <a:gd name="f144" fmla="*/ f116 1 f89"/>
                    <a:gd name="f145" fmla="*/ f117 1 f90"/>
                    <a:gd name="f146" fmla="*/ f118 1 f89"/>
                    <a:gd name="f147" fmla="*/ f119 1 f90"/>
                    <a:gd name="f148" fmla="*/ f120 1 f89"/>
                    <a:gd name="f149" fmla="*/ f121 1 f90"/>
                    <a:gd name="f150" fmla="*/ f122 1 f89"/>
                    <a:gd name="f151" fmla="*/ f123 1 f90"/>
                    <a:gd name="f152" fmla="*/ f124 1 f89"/>
                    <a:gd name="f153" fmla="*/ f125 1 f90"/>
                    <a:gd name="f154" fmla="*/ f126 1 f89"/>
                    <a:gd name="f155" fmla="*/ f127 1 f90"/>
                    <a:gd name="f156" fmla="*/ f128 1 f89"/>
                    <a:gd name="f157" fmla="*/ f129 1 f90"/>
                    <a:gd name="f158" fmla="*/ f130 1 f89"/>
                    <a:gd name="f159" fmla="*/ f131 1 f90"/>
                    <a:gd name="f160" fmla="*/ f132 1 f89"/>
                    <a:gd name="f161" fmla="*/ f133 1 f90"/>
                    <a:gd name="f162" fmla="*/ f134 1 f89"/>
                    <a:gd name="f163" fmla="*/ f135 1 f90"/>
                    <a:gd name="f164" fmla="*/ f136 1 f89"/>
                    <a:gd name="f165" fmla="*/ f137 1 f90"/>
                    <a:gd name="f166" fmla="*/ f138 1 f89"/>
                    <a:gd name="f167" fmla="*/ f139 1 f90"/>
                    <a:gd name="f168" fmla="*/ f140 f80 1"/>
                    <a:gd name="f169" fmla="*/ f141 f80 1"/>
                    <a:gd name="f170" fmla="*/ f143 f81 1"/>
                    <a:gd name="f171" fmla="*/ f142 f81 1"/>
                    <a:gd name="f172" fmla="*/ f144 f80 1"/>
                    <a:gd name="f173" fmla="*/ f145 f81 1"/>
                    <a:gd name="f174" fmla="*/ f146 f80 1"/>
                    <a:gd name="f175" fmla="*/ f147 f81 1"/>
                    <a:gd name="f176" fmla="*/ f148 f80 1"/>
                    <a:gd name="f177" fmla="*/ f149 f81 1"/>
                    <a:gd name="f178" fmla="*/ f150 f80 1"/>
                    <a:gd name="f179" fmla="*/ f151 f81 1"/>
                    <a:gd name="f180" fmla="*/ f152 f80 1"/>
                    <a:gd name="f181" fmla="*/ f153 f81 1"/>
                    <a:gd name="f182" fmla="*/ f154 f80 1"/>
                    <a:gd name="f183" fmla="*/ f155 f81 1"/>
                    <a:gd name="f184" fmla="*/ f156 f80 1"/>
                    <a:gd name="f185" fmla="*/ f157 f81 1"/>
                    <a:gd name="f186" fmla="*/ f158 f80 1"/>
                    <a:gd name="f187" fmla="*/ f159 f81 1"/>
                    <a:gd name="f188" fmla="*/ f160 f80 1"/>
                    <a:gd name="f189" fmla="*/ f161 f81 1"/>
                    <a:gd name="f190" fmla="*/ f162 f80 1"/>
                    <a:gd name="f191" fmla="*/ f163 f81 1"/>
                    <a:gd name="f192" fmla="*/ f164 f80 1"/>
                    <a:gd name="f193" fmla="*/ f165 f81 1"/>
                    <a:gd name="f194" fmla="*/ f166 f80 1"/>
                    <a:gd name="f195" fmla="*/ f167 f8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115">
                      <a:pos x="f172" y="f173"/>
                    </a:cxn>
                    <a:cxn ang="f115">
                      <a:pos x="f174" y="f175"/>
                    </a:cxn>
                    <a:cxn ang="f115">
                      <a:pos x="f176" y="f177"/>
                    </a:cxn>
                    <a:cxn ang="f115">
                      <a:pos x="f178" y="f179"/>
                    </a:cxn>
                    <a:cxn ang="f115">
                      <a:pos x="f180" y="f181"/>
                    </a:cxn>
                    <a:cxn ang="f115">
                      <a:pos x="f182" y="f183"/>
                    </a:cxn>
                    <a:cxn ang="f115">
                      <a:pos x="f184" y="f185"/>
                    </a:cxn>
                    <a:cxn ang="f115">
                      <a:pos x="f186" y="f187"/>
                    </a:cxn>
                    <a:cxn ang="f115">
                      <a:pos x="f188" y="f189"/>
                    </a:cxn>
                    <a:cxn ang="f115">
                      <a:pos x="f190" y="f191"/>
                    </a:cxn>
                    <a:cxn ang="f115">
                      <a:pos x="f192" y="f193"/>
                    </a:cxn>
                    <a:cxn ang="f115">
                      <a:pos x="f194" y="f195"/>
                    </a:cxn>
                    <a:cxn ang="f115">
                      <a:pos x="f172" y="f173"/>
                    </a:cxn>
                  </a:cxnLst>
                  <a:rect l="f168" t="f171" r="f169" b="f170"/>
                  <a:pathLst>
                    <a:path w="951362" h="1211084">
                      <a:moveTo>
                        <a:pt x="f8" y="f9"/>
                      </a:moveTo>
                      <a:cubicBezTo>
                        <a:pt x="f10" y="f11"/>
                        <a:pt x="f12" y="f13"/>
                        <a:pt x="f14" y="f15"/>
                      </a:cubicBezTo>
                      <a:cubicBezTo>
                        <a:pt x="f16" y="f17"/>
                        <a:pt x="f18" y="f19"/>
                        <a:pt x="f20" y="f21"/>
                      </a:cubicBezTo>
                      <a:cubicBezTo>
                        <a:pt x="f22" y="f23"/>
                        <a:pt x="f24" y="f25"/>
                        <a:pt x="f26" y="f27"/>
                      </a:cubicBezTo>
                      <a:cubicBezTo>
                        <a:pt x="f28" y="f29"/>
                        <a:pt x="f30" y="f31"/>
                        <a:pt x="f32" y="f33"/>
                      </a:cubicBezTo>
                      <a:cubicBezTo>
                        <a:pt x="f34" y="f35"/>
                        <a:pt x="f36" y="f37"/>
                        <a:pt x="f38" y="f39"/>
                      </a:cubicBezTo>
                      <a:cubicBezTo>
                        <a:pt x="f40" y="f41"/>
                        <a:pt x="f42" y="f43"/>
                        <a:pt x="f44" y="f45"/>
                      </a:cubicBezTo>
                      <a:cubicBezTo>
                        <a:pt x="f46" y="f47"/>
                        <a:pt x="f48" y="f49"/>
                        <a:pt x="f50" y="f51"/>
                      </a:cubicBezTo>
                      <a:cubicBezTo>
                        <a:pt x="f52" y="f53"/>
                        <a:pt x="f54" y="f55"/>
                        <a:pt x="f56" y="f57"/>
                      </a:cubicBezTo>
                      <a:cubicBezTo>
                        <a:pt x="f58" y="f59"/>
                        <a:pt x="f60" y="f61"/>
                        <a:pt x="f62" y="f63"/>
                      </a:cubicBezTo>
                      <a:cubicBezTo>
                        <a:pt x="f64" y="f65"/>
                        <a:pt x="f66" y="f67"/>
                        <a:pt x="f10" y="f68"/>
                      </a:cubicBezTo>
                      <a:cubicBezTo>
                        <a:pt x="f69" y="f70"/>
                        <a:pt x="f71" y="f72"/>
                        <a:pt x="f73" y="f74"/>
                      </a:cubicBezTo>
                      <a:cubicBezTo>
                        <a:pt x="f75" y="f76"/>
                        <a:pt x="f77" y="f78"/>
                        <a:pt x="f8" y="f9"/>
                      </a:cubicBezTo>
                      <a:close/>
                    </a:path>
                  </a:pathLst>
                </a:custGeom>
                <a:solidFill>
                  <a:srgbClr val="EFD2EC">
                    <a:alpha val="18.824%"/>
                  </a:srgbClr>
                </a:solidFill>
                <a:ln w="12701" cap="flat">
                  <a:solidFill>
                    <a:srgbClr val="FFF2CC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34" name="Oval 442">
                  <a:extLst>
                    <a:ext uri="{FF2B5EF4-FFF2-40B4-BE49-F238E27FC236}">
                      <a16:creationId xmlns:a16="http://schemas.microsoft.com/office/drawing/2014/main" id="{BBC6EC24-811F-FDC0-07ED-A1B4E66B9118}"/>
                    </a:ext>
                  </a:extLst>
                </p:cNvPr>
                <p:cNvSpPr/>
                <p:nvPr/>
              </p:nvSpPr>
              <p:spPr>
                <a:xfrm>
                  <a:off x="11250896" y="5196077"/>
                  <a:ext cx="169465" cy="178308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FD2EC">
                    <a:alpha val="45.882%"/>
                  </a:srgbClr>
                </a:solidFill>
                <a:ln w="12701" cap="flat">
                  <a:solidFill>
                    <a:srgbClr val="EFD2EC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sp>
            <p:nvSpPr>
              <p:cNvPr id="35" name="TextBox 440">
                <a:extLst>
                  <a:ext uri="{FF2B5EF4-FFF2-40B4-BE49-F238E27FC236}">
                    <a16:creationId xmlns:a16="http://schemas.microsoft.com/office/drawing/2014/main" id="{6B0DAAA8-3EC2-7662-35E2-F3529F226016}"/>
                  </a:ext>
                </a:extLst>
              </p:cNvPr>
              <p:cNvSpPr txBox="1"/>
              <p:nvPr/>
            </p:nvSpPr>
            <p:spPr>
              <a:xfrm>
                <a:off x="10878753" y="4636181"/>
                <a:ext cx="1245851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%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%">
                    <a:solidFill>
                      <a:srgbClr val="FF0000"/>
                    </a:solidFill>
                    <a:uFillTx/>
                    <a:latin typeface="Century Gothic" pitchFamily="34"/>
                  </a:rPr>
                  <a:t>Macrophages</a:t>
                </a:r>
                <a:endParaRPr lang="en-US" sz="1200" b="0" i="0" u="none" strike="noStrike" kern="1200" cap="none" spc="0" baseline="0%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</p:grpSp>
        <p:sp>
          <p:nvSpPr>
            <p:cNvPr id="36" name="Rectangle: Rounded Corners 430">
              <a:extLst>
                <a:ext uri="{FF2B5EF4-FFF2-40B4-BE49-F238E27FC236}">
                  <a16:creationId xmlns:a16="http://schemas.microsoft.com/office/drawing/2014/main" id="{28317264-0CCB-9EE8-DDFD-A16FA73F245B}"/>
                </a:ext>
              </a:extLst>
            </p:cNvPr>
            <p:cNvSpPr/>
            <p:nvPr/>
          </p:nvSpPr>
          <p:spPr>
            <a:xfrm>
              <a:off x="9339416" y="3411123"/>
              <a:ext cx="2700735" cy="2468797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noFill/>
            <a:ln w="76196" cap="flat">
              <a:solidFill>
                <a:srgbClr val="FF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%">
                <a:solidFill>
                  <a:srgbClr val="FF0000"/>
                </a:solidFill>
                <a:uFillTx/>
                <a:latin typeface="Century Gothic" pitchFamily="34"/>
              </a:endParaRPr>
            </a:p>
          </p:txBody>
        </p:sp>
      </p:grpSp>
      <p:sp>
        <p:nvSpPr>
          <p:cNvPr id="37" name="Arrow: Right 428">
            <a:extLst>
              <a:ext uri="{FF2B5EF4-FFF2-40B4-BE49-F238E27FC236}">
                <a16:creationId xmlns:a16="http://schemas.microsoft.com/office/drawing/2014/main" id="{51DA353C-72E4-0EF6-C30D-D16F63932B33}"/>
              </a:ext>
            </a:extLst>
          </p:cNvPr>
          <p:cNvSpPr/>
          <p:nvPr/>
        </p:nvSpPr>
        <p:spPr>
          <a:xfrm>
            <a:off x="8314931" y="4584710"/>
            <a:ext cx="736439" cy="580314"/>
          </a:xfrm>
          <a:custGeom>
            <a:avLst>
              <a:gd name="f0" fmla="val 15597"/>
              <a:gd name="f1" fmla="val 7136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333F5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%">
              <a:solidFill>
                <a:srgbClr val="FF0000"/>
              </a:solidFill>
              <a:uFillTx/>
              <a:latin typeface="Century Gothic" pitchFamily="34"/>
            </a:endParaRPr>
          </a:p>
        </p:txBody>
      </p:sp>
      <p:grpSp>
        <p:nvGrpSpPr>
          <p:cNvPr id="38" name="Group 451">
            <a:extLst>
              <a:ext uri="{FF2B5EF4-FFF2-40B4-BE49-F238E27FC236}">
                <a16:creationId xmlns:a16="http://schemas.microsoft.com/office/drawing/2014/main" id="{FD90EC9C-F3D5-528E-766F-5269C7D61521}"/>
              </a:ext>
            </a:extLst>
          </p:cNvPr>
          <p:cNvGrpSpPr/>
          <p:nvPr/>
        </p:nvGrpSpPr>
        <p:grpSpPr>
          <a:xfrm>
            <a:off x="8887236" y="68506"/>
            <a:ext cx="2305997" cy="1581765"/>
            <a:chOff x="8887236" y="68506"/>
            <a:chExt cx="2305997" cy="1581765"/>
          </a:xfrm>
        </p:grpSpPr>
        <p:sp>
          <p:nvSpPr>
            <p:cNvPr id="39" name="Rectangle: Rounded Corners 452">
              <a:extLst>
                <a:ext uri="{FF2B5EF4-FFF2-40B4-BE49-F238E27FC236}">
                  <a16:creationId xmlns:a16="http://schemas.microsoft.com/office/drawing/2014/main" id="{34A30D1A-E4AD-B02C-94ED-EFF9AAAAAA45}"/>
                </a:ext>
              </a:extLst>
            </p:cNvPr>
            <p:cNvSpPr/>
            <p:nvPr/>
          </p:nvSpPr>
          <p:spPr>
            <a:xfrm>
              <a:off x="8887236" y="68506"/>
              <a:ext cx="2305997" cy="1581765"/>
            </a:xfrm>
            <a:custGeom>
              <a:avLst>
                <a:gd name="f0" fmla="val 6669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1F1F2"/>
            </a:solidFill>
            <a:ln w="57150" cap="flat">
              <a:solidFill>
                <a:srgbClr val="17F434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%">
                <a:solidFill>
                  <a:srgbClr val="17F434"/>
                </a:solidFill>
                <a:uFillTx/>
                <a:latin typeface="Century Gothic" pitchFamily="34"/>
              </a:endParaRPr>
            </a:p>
          </p:txBody>
        </p:sp>
        <p:grpSp>
          <p:nvGrpSpPr>
            <p:cNvPr id="40" name="Group 453">
              <a:extLst>
                <a:ext uri="{FF2B5EF4-FFF2-40B4-BE49-F238E27FC236}">
                  <a16:creationId xmlns:a16="http://schemas.microsoft.com/office/drawing/2014/main" id="{773752D9-06DF-787E-0C9A-4C913EE322FB}"/>
                </a:ext>
              </a:extLst>
            </p:cNvPr>
            <p:cNvGrpSpPr/>
            <p:nvPr/>
          </p:nvGrpSpPr>
          <p:grpSpPr>
            <a:xfrm>
              <a:off x="9057150" y="89839"/>
              <a:ext cx="2077809" cy="1386239"/>
              <a:chOff x="9057150" y="89839"/>
              <a:chExt cx="2077809" cy="1386239"/>
            </a:xfrm>
          </p:grpSpPr>
          <p:grpSp>
            <p:nvGrpSpPr>
              <p:cNvPr id="41" name="Group 454">
                <a:extLst>
                  <a:ext uri="{FF2B5EF4-FFF2-40B4-BE49-F238E27FC236}">
                    <a16:creationId xmlns:a16="http://schemas.microsoft.com/office/drawing/2014/main" id="{849093F1-29ED-BB46-E71C-04333C4D9989}"/>
                  </a:ext>
                </a:extLst>
              </p:cNvPr>
              <p:cNvGrpSpPr/>
              <p:nvPr/>
            </p:nvGrpSpPr>
            <p:grpSpPr>
              <a:xfrm>
                <a:off x="9303443" y="478734"/>
                <a:ext cx="505297" cy="531650"/>
                <a:chOff x="9303443" y="478734"/>
                <a:chExt cx="505297" cy="531650"/>
              </a:xfrm>
            </p:grpSpPr>
            <p:sp>
              <p:nvSpPr>
                <p:cNvPr id="42" name="Oval 502">
                  <a:extLst>
                    <a:ext uri="{FF2B5EF4-FFF2-40B4-BE49-F238E27FC236}">
                      <a16:creationId xmlns:a16="http://schemas.microsoft.com/office/drawing/2014/main" id="{B51C5E4D-A4AC-7CA6-9AD8-9BD047C6D0A3}"/>
                    </a:ext>
                  </a:extLst>
                </p:cNvPr>
                <p:cNvSpPr/>
                <p:nvPr/>
              </p:nvSpPr>
              <p:spPr>
                <a:xfrm>
                  <a:off x="9303443" y="478734"/>
                  <a:ext cx="505297" cy="531650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21.961%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43" name="Oval 503">
                  <a:extLst>
                    <a:ext uri="{FF2B5EF4-FFF2-40B4-BE49-F238E27FC236}">
                      <a16:creationId xmlns:a16="http://schemas.microsoft.com/office/drawing/2014/main" id="{EFA73262-60D2-E4AD-11C4-56BC4D634E4C}"/>
                    </a:ext>
                  </a:extLst>
                </p:cNvPr>
                <p:cNvSpPr/>
                <p:nvPr/>
              </p:nvSpPr>
              <p:spPr>
                <a:xfrm>
                  <a:off x="9376349" y="643234"/>
                  <a:ext cx="192600" cy="202649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45.882%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grpSp>
            <p:nvGrpSpPr>
              <p:cNvPr id="44" name="Group 455">
                <a:extLst>
                  <a:ext uri="{FF2B5EF4-FFF2-40B4-BE49-F238E27FC236}">
                    <a16:creationId xmlns:a16="http://schemas.microsoft.com/office/drawing/2014/main" id="{72733599-AD3F-0F64-2B40-AF918A15B9F8}"/>
                  </a:ext>
                </a:extLst>
              </p:cNvPr>
              <p:cNvGrpSpPr/>
              <p:nvPr/>
            </p:nvGrpSpPr>
            <p:grpSpPr>
              <a:xfrm>
                <a:off x="9728082" y="302757"/>
                <a:ext cx="499381" cy="635709"/>
                <a:chOff x="9728082" y="302757"/>
                <a:chExt cx="499381" cy="635709"/>
              </a:xfrm>
            </p:grpSpPr>
            <p:sp>
              <p:nvSpPr>
                <p:cNvPr id="45" name="Freeform: Shape 500">
                  <a:extLst>
                    <a:ext uri="{FF2B5EF4-FFF2-40B4-BE49-F238E27FC236}">
                      <a16:creationId xmlns:a16="http://schemas.microsoft.com/office/drawing/2014/main" id="{D39F2956-EB17-30EF-A8FC-0CFCD40EBD81}"/>
                    </a:ext>
                  </a:extLst>
                </p:cNvPr>
                <p:cNvSpPr/>
                <p:nvPr/>
              </p:nvSpPr>
              <p:spPr>
                <a:xfrm>
                  <a:off x="9728082" y="302757"/>
                  <a:ext cx="499381" cy="635709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0"/>
                    <a:gd name="f6" fmla="val 951362"/>
                    <a:gd name="f7" fmla="val 1211084"/>
                    <a:gd name="f8" fmla="val 310756"/>
                    <a:gd name="f9" fmla="val 18468"/>
                    <a:gd name="f10" fmla="val 242176"/>
                    <a:gd name="f11" fmla="val 66728"/>
                    <a:gd name="f12" fmla="val 35166"/>
                    <a:gd name="f13" fmla="val 264848"/>
                    <a:gd name="f14" fmla="val 5956"/>
                    <a:gd name="f15" fmla="val 376608"/>
                    <a:gd name="f16" fmla="val -23254"/>
                    <a:gd name="f17" fmla="val 488368"/>
                    <a:gd name="f18" fmla="val 60566"/>
                    <a:gd name="f19" fmla="val 586158"/>
                    <a:gd name="f20" fmla="val 135496"/>
                    <a:gd name="f21" fmla="val 689028"/>
                    <a:gd name="f22" fmla="val 210426"/>
                    <a:gd name="f23" fmla="val 791898"/>
                    <a:gd name="f24" fmla="val 459346"/>
                    <a:gd name="f25" fmla="val 923978"/>
                    <a:gd name="f26" fmla="val 455536"/>
                    <a:gd name="f27" fmla="val 993828"/>
                    <a:gd name="f28" fmla="val 451726"/>
                    <a:gd name="f29" fmla="val 1063678"/>
                    <a:gd name="f30" fmla="val 97396"/>
                    <a:gd name="f31" fmla="val 1073838"/>
                    <a:gd name="f32" fmla="val 112636"/>
                    <a:gd name="f33" fmla="val 1108128"/>
                    <a:gd name="f34" fmla="val 127876"/>
                    <a:gd name="f35" fmla="val 1142418"/>
                    <a:gd name="f36" fmla="val 458076"/>
                    <a:gd name="f37" fmla="val 1245288"/>
                    <a:gd name="f38" fmla="val 546976"/>
                    <a:gd name="f39" fmla="val 1199568"/>
                    <a:gd name="f40" fmla="val 635876"/>
                    <a:gd name="f41" fmla="val 1153848"/>
                    <a:gd name="f42" fmla="val 578726"/>
                    <a:gd name="f43" fmla="val 892228"/>
                    <a:gd name="f44" fmla="val 646036"/>
                    <a:gd name="f45" fmla="val 833808"/>
                    <a:gd name="f46" fmla="val 713346"/>
                    <a:gd name="f47" fmla="val 775388"/>
                    <a:gd name="f48" fmla="val 939406"/>
                    <a:gd name="f49" fmla="val 926518"/>
                    <a:gd name="f50" fmla="val 950836"/>
                    <a:gd name="f51" fmla="val 849048"/>
                    <a:gd name="f52" fmla="val 962266"/>
                    <a:gd name="f53" fmla="val 771578"/>
                    <a:gd name="f54" fmla="val 784466"/>
                    <a:gd name="f55" fmla="val 489638"/>
                    <a:gd name="f56" fmla="val 714616"/>
                    <a:gd name="f57" fmla="val 368988"/>
                    <a:gd name="f58" fmla="val 644766"/>
                    <a:gd name="f59" fmla="val 248338"/>
                    <a:gd name="f60" fmla="val 610476"/>
                    <a:gd name="f61" fmla="val 122608"/>
                    <a:gd name="f62" fmla="val 531736"/>
                    <a:gd name="f63" fmla="val 125148"/>
                    <a:gd name="f64" fmla="val 452996"/>
                    <a:gd name="f65" fmla="val 127688"/>
                    <a:gd name="f66" fmla="val 261226"/>
                    <a:gd name="f67" fmla="val 390578"/>
                    <a:gd name="f68" fmla="val 384228"/>
                    <a:gd name="f69" fmla="val 223126"/>
                    <a:gd name="f70" fmla="val 377878"/>
                    <a:gd name="f71" fmla="val 409816"/>
                    <a:gd name="f72" fmla="val 149278"/>
                    <a:gd name="f73" fmla="val 417436"/>
                    <a:gd name="f74" fmla="val 87048"/>
                    <a:gd name="f75" fmla="val 425056"/>
                    <a:gd name="f76" fmla="val 24818"/>
                    <a:gd name="f77" fmla="val 379336"/>
                    <a:gd name="f78" fmla="val -29792"/>
                    <a:gd name="f79" fmla="+- 0 0 -90"/>
                    <a:gd name="f80" fmla="*/ f3 1 951362"/>
                    <a:gd name="f81" fmla="*/ f4 1 1211084"/>
                    <a:gd name="f82" fmla="val f5"/>
                    <a:gd name="f83" fmla="val f6"/>
                    <a:gd name="f84" fmla="val f7"/>
                    <a:gd name="f85" fmla="*/ f79 f0 1"/>
                    <a:gd name="f86" fmla="+- f84 0 f82"/>
                    <a:gd name="f87" fmla="+- f83 0 f82"/>
                    <a:gd name="f88" fmla="*/ f85 1 f2"/>
                    <a:gd name="f89" fmla="*/ f87 1 951362"/>
                    <a:gd name="f90" fmla="*/ f86 1 1211084"/>
                    <a:gd name="f91" fmla="*/ 310756 f87 1"/>
                    <a:gd name="f92" fmla="*/ 18468 f86 1"/>
                    <a:gd name="f93" fmla="*/ 5956 f87 1"/>
                    <a:gd name="f94" fmla="*/ 376608 f86 1"/>
                    <a:gd name="f95" fmla="*/ 135496 f87 1"/>
                    <a:gd name="f96" fmla="*/ 689028 f86 1"/>
                    <a:gd name="f97" fmla="*/ 455536 f87 1"/>
                    <a:gd name="f98" fmla="*/ 993828 f86 1"/>
                    <a:gd name="f99" fmla="*/ 112636 f87 1"/>
                    <a:gd name="f100" fmla="*/ 1108128 f86 1"/>
                    <a:gd name="f101" fmla="*/ 546976 f87 1"/>
                    <a:gd name="f102" fmla="*/ 1199568 f86 1"/>
                    <a:gd name="f103" fmla="*/ 646036 f87 1"/>
                    <a:gd name="f104" fmla="*/ 833808 f86 1"/>
                    <a:gd name="f105" fmla="*/ 950836 f87 1"/>
                    <a:gd name="f106" fmla="*/ 849048 f86 1"/>
                    <a:gd name="f107" fmla="*/ 714616 f87 1"/>
                    <a:gd name="f108" fmla="*/ 368988 f86 1"/>
                    <a:gd name="f109" fmla="*/ 531736 f87 1"/>
                    <a:gd name="f110" fmla="*/ 125148 f86 1"/>
                    <a:gd name="f111" fmla="*/ 242176 f87 1"/>
                    <a:gd name="f112" fmla="*/ 384228 f86 1"/>
                    <a:gd name="f113" fmla="*/ 417436 f87 1"/>
                    <a:gd name="f114" fmla="*/ 87048 f86 1"/>
                    <a:gd name="f115" fmla="+- f88 0 f1"/>
                    <a:gd name="f116" fmla="*/ f91 1 951362"/>
                    <a:gd name="f117" fmla="*/ f92 1 1211084"/>
                    <a:gd name="f118" fmla="*/ f93 1 951362"/>
                    <a:gd name="f119" fmla="*/ f94 1 1211084"/>
                    <a:gd name="f120" fmla="*/ f95 1 951362"/>
                    <a:gd name="f121" fmla="*/ f96 1 1211084"/>
                    <a:gd name="f122" fmla="*/ f97 1 951362"/>
                    <a:gd name="f123" fmla="*/ f98 1 1211084"/>
                    <a:gd name="f124" fmla="*/ f99 1 951362"/>
                    <a:gd name="f125" fmla="*/ f100 1 1211084"/>
                    <a:gd name="f126" fmla="*/ f101 1 951362"/>
                    <a:gd name="f127" fmla="*/ f102 1 1211084"/>
                    <a:gd name="f128" fmla="*/ f103 1 951362"/>
                    <a:gd name="f129" fmla="*/ f104 1 1211084"/>
                    <a:gd name="f130" fmla="*/ f105 1 951362"/>
                    <a:gd name="f131" fmla="*/ f106 1 1211084"/>
                    <a:gd name="f132" fmla="*/ f107 1 951362"/>
                    <a:gd name="f133" fmla="*/ f108 1 1211084"/>
                    <a:gd name="f134" fmla="*/ f109 1 951362"/>
                    <a:gd name="f135" fmla="*/ f110 1 1211084"/>
                    <a:gd name="f136" fmla="*/ f111 1 951362"/>
                    <a:gd name="f137" fmla="*/ f112 1 1211084"/>
                    <a:gd name="f138" fmla="*/ f113 1 951362"/>
                    <a:gd name="f139" fmla="*/ f114 1 1211084"/>
                    <a:gd name="f140" fmla="*/ f82 1 f89"/>
                    <a:gd name="f141" fmla="*/ f83 1 f89"/>
                    <a:gd name="f142" fmla="*/ f82 1 f90"/>
                    <a:gd name="f143" fmla="*/ f84 1 f90"/>
                    <a:gd name="f144" fmla="*/ f116 1 f89"/>
                    <a:gd name="f145" fmla="*/ f117 1 f90"/>
                    <a:gd name="f146" fmla="*/ f118 1 f89"/>
                    <a:gd name="f147" fmla="*/ f119 1 f90"/>
                    <a:gd name="f148" fmla="*/ f120 1 f89"/>
                    <a:gd name="f149" fmla="*/ f121 1 f90"/>
                    <a:gd name="f150" fmla="*/ f122 1 f89"/>
                    <a:gd name="f151" fmla="*/ f123 1 f90"/>
                    <a:gd name="f152" fmla="*/ f124 1 f89"/>
                    <a:gd name="f153" fmla="*/ f125 1 f90"/>
                    <a:gd name="f154" fmla="*/ f126 1 f89"/>
                    <a:gd name="f155" fmla="*/ f127 1 f90"/>
                    <a:gd name="f156" fmla="*/ f128 1 f89"/>
                    <a:gd name="f157" fmla="*/ f129 1 f90"/>
                    <a:gd name="f158" fmla="*/ f130 1 f89"/>
                    <a:gd name="f159" fmla="*/ f131 1 f90"/>
                    <a:gd name="f160" fmla="*/ f132 1 f89"/>
                    <a:gd name="f161" fmla="*/ f133 1 f90"/>
                    <a:gd name="f162" fmla="*/ f134 1 f89"/>
                    <a:gd name="f163" fmla="*/ f135 1 f90"/>
                    <a:gd name="f164" fmla="*/ f136 1 f89"/>
                    <a:gd name="f165" fmla="*/ f137 1 f90"/>
                    <a:gd name="f166" fmla="*/ f138 1 f89"/>
                    <a:gd name="f167" fmla="*/ f139 1 f90"/>
                    <a:gd name="f168" fmla="*/ f140 f80 1"/>
                    <a:gd name="f169" fmla="*/ f141 f80 1"/>
                    <a:gd name="f170" fmla="*/ f143 f81 1"/>
                    <a:gd name="f171" fmla="*/ f142 f81 1"/>
                    <a:gd name="f172" fmla="*/ f144 f80 1"/>
                    <a:gd name="f173" fmla="*/ f145 f81 1"/>
                    <a:gd name="f174" fmla="*/ f146 f80 1"/>
                    <a:gd name="f175" fmla="*/ f147 f81 1"/>
                    <a:gd name="f176" fmla="*/ f148 f80 1"/>
                    <a:gd name="f177" fmla="*/ f149 f81 1"/>
                    <a:gd name="f178" fmla="*/ f150 f80 1"/>
                    <a:gd name="f179" fmla="*/ f151 f81 1"/>
                    <a:gd name="f180" fmla="*/ f152 f80 1"/>
                    <a:gd name="f181" fmla="*/ f153 f81 1"/>
                    <a:gd name="f182" fmla="*/ f154 f80 1"/>
                    <a:gd name="f183" fmla="*/ f155 f81 1"/>
                    <a:gd name="f184" fmla="*/ f156 f80 1"/>
                    <a:gd name="f185" fmla="*/ f157 f81 1"/>
                    <a:gd name="f186" fmla="*/ f158 f80 1"/>
                    <a:gd name="f187" fmla="*/ f159 f81 1"/>
                    <a:gd name="f188" fmla="*/ f160 f80 1"/>
                    <a:gd name="f189" fmla="*/ f161 f81 1"/>
                    <a:gd name="f190" fmla="*/ f162 f80 1"/>
                    <a:gd name="f191" fmla="*/ f163 f81 1"/>
                    <a:gd name="f192" fmla="*/ f164 f80 1"/>
                    <a:gd name="f193" fmla="*/ f165 f81 1"/>
                    <a:gd name="f194" fmla="*/ f166 f80 1"/>
                    <a:gd name="f195" fmla="*/ f167 f8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115">
                      <a:pos x="f172" y="f173"/>
                    </a:cxn>
                    <a:cxn ang="f115">
                      <a:pos x="f174" y="f175"/>
                    </a:cxn>
                    <a:cxn ang="f115">
                      <a:pos x="f176" y="f177"/>
                    </a:cxn>
                    <a:cxn ang="f115">
                      <a:pos x="f178" y="f179"/>
                    </a:cxn>
                    <a:cxn ang="f115">
                      <a:pos x="f180" y="f181"/>
                    </a:cxn>
                    <a:cxn ang="f115">
                      <a:pos x="f182" y="f183"/>
                    </a:cxn>
                    <a:cxn ang="f115">
                      <a:pos x="f184" y="f185"/>
                    </a:cxn>
                    <a:cxn ang="f115">
                      <a:pos x="f186" y="f187"/>
                    </a:cxn>
                    <a:cxn ang="f115">
                      <a:pos x="f188" y="f189"/>
                    </a:cxn>
                    <a:cxn ang="f115">
                      <a:pos x="f190" y="f191"/>
                    </a:cxn>
                    <a:cxn ang="f115">
                      <a:pos x="f192" y="f193"/>
                    </a:cxn>
                    <a:cxn ang="f115">
                      <a:pos x="f194" y="f195"/>
                    </a:cxn>
                    <a:cxn ang="f115">
                      <a:pos x="f172" y="f173"/>
                    </a:cxn>
                  </a:cxnLst>
                  <a:rect l="f168" t="f171" r="f169" b="f170"/>
                  <a:pathLst>
                    <a:path w="951362" h="1211084">
                      <a:moveTo>
                        <a:pt x="f8" y="f9"/>
                      </a:moveTo>
                      <a:cubicBezTo>
                        <a:pt x="f10" y="f11"/>
                        <a:pt x="f12" y="f13"/>
                        <a:pt x="f14" y="f15"/>
                      </a:cubicBezTo>
                      <a:cubicBezTo>
                        <a:pt x="f16" y="f17"/>
                        <a:pt x="f18" y="f19"/>
                        <a:pt x="f20" y="f21"/>
                      </a:cubicBezTo>
                      <a:cubicBezTo>
                        <a:pt x="f22" y="f23"/>
                        <a:pt x="f24" y="f25"/>
                        <a:pt x="f26" y="f27"/>
                      </a:cubicBezTo>
                      <a:cubicBezTo>
                        <a:pt x="f28" y="f29"/>
                        <a:pt x="f30" y="f31"/>
                        <a:pt x="f32" y="f33"/>
                      </a:cubicBezTo>
                      <a:cubicBezTo>
                        <a:pt x="f34" y="f35"/>
                        <a:pt x="f36" y="f37"/>
                        <a:pt x="f38" y="f39"/>
                      </a:cubicBezTo>
                      <a:cubicBezTo>
                        <a:pt x="f40" y="f41"/>
                        <a:pt x="f42" y="f43"/>
                        <a:pt x="f44" y="f45"/>
                      </a:cubicBezTo>
                      <a:cubicBezTo>
                        <a:pt x="f46" y="f47"/>
                        <a:pt x="f48" y="f49"/>
                        <a:pt x="f50" y="f51"/>
                      </a:cubicBezTo>
                      <a:cubicBezTo>
                        <a:pt x="f52" y="f53"/>
                        <a:pt x="f54" y="f55"/>
                        <a:pt x="f56" y="f57"/>
                      </a:cubicBezTo>
                      <a:cubicBezTo>
                        <a:pt x="f58" y="f59"/>
                        <a:pt x="f60" y="f61"/>
                        <a:pt x="f62" y="f63"/>
                      </a:cubicBezTo>
                      <a:cubicBezTo>
                        <a:pt x="f64" y="f65"/>
                        <a:pt x="f66" y="f67"/>
                        <a:pt x="f10" y="f68"/>
                      </a:cubicBezTo>
                      <a:cubicBezTo>
                        <a:pt x="f69" y="f70"/>
                        <a:pt x="f71" y="f72"/>
                        <a:pt x="f73" y="f74"/>
                      </a:cubicBezTo>
                      <a:cubicBezTo>
                        <a:pt x="f75" y="f76"/>
                        <a:pt x="f77" y="f78"/>
                        <a:pt x="f8" y="f9"/>
                      </a:cubicBezTo>
                      <a:close/>
                    </a:path>
                  </a:pathLst>
                </a:custGeom>
                <a:solidFill>
                  <a:srgbClr val="EFD2EC">
                    <a:alpha val="18.824%"/>
                  </a:srgbClr>
                </a:solidFill>
                <a:ln w="12701" cap="flat">
                  <a:solidFill>
                    <a:srgbClr val="FFF2CC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46" name="Oval 501">
                  <a:extLst>
                    <a:ext uri="{FF2B5EF4-FFF2-40B4-BE49-F238E27FC236}">
                      <a16:creationId xmlns:a16="http://schemas.microsoft.com/office/drawing/2014/main" id="{65987915-A845-F65E-CB15-6A7067BD4A3A}"/>
                    </a:ext>
                  </a:extLst>
                </p:cNvPr>
                <p:cNvSpPr/>
                <p:nvPr/>
              </p:nvSpPr>
              <p:spPr>
                <a:xfrm>
                  <a:off x="9843058" y="523978"/>
                  <a:ext cx="138065" cy="145261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FD2EC">
                    <a:alpha val="45.882%"/>
                  </a:srgbClr>
                </a:solidFill>
                <a:ln w="12701" cap="flat">
                  <a:solidFill>
                    <a:srgbClr val="EFD2EC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grpSp>
            <p:nvGrpSpPr>
              <p:cNvPr id="47" name="Group 456">
                <a:extLst>
                  <a:ext uri="{FF2B5EF4-FFF2-40B4-BE49-F238E27FC236}">
                    <a16:creationId xmlns:a16="http://schemas.microsoft.com/office/drawing/2014/main" id="{D0B8B277-B3FE-B5AA-0BF4-37B9D8BD7096}"/>
                  </a:ext>
                </a:extLst>
              </p:cNvPr>
              <p:cNvGrpSpPr/>
              <p:nvPr/>
            </p:nvGrpSpPr>
            <p:grpSpPr>
              <a:xfrm>
                <a:off x="10538048" y="304422"/>
                <a:ext cx="596911" cy="716943"/>
                <a:chOff x="10538048" y="304422"/>
                <a:chExt cx="596911" cy="716943"/>
              </a:xfrm>
            </p:grpSpPr>
            <p:sp>
              <p:nvSpPr>
                <p:cNvPr id="48" name="Oval 494">
                  <a:extLst>
                    <a:ext uri="{FF2B5EF4-FFF2-40B4-BE49-F238E27FC236}">
                      <a16:creationId xmlns:a16="http://schemas.microsoft.com/office/drawing/2014/main" id="{0DD6D8C6-5C00-F82E-A6FC-3796E4840619}"/>
                    </a:ext>
                  </a:extLst>
                </p:cNvPr>
                <p:cNvSpPr/>
                <p:nvPr/>
              </p:nvSpPr>
              <p:spPr>
                <a:xfrm>
                  <a:off x="10538048" y="430764"/>
                  <a:ext cx="561322" cy="590601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21.961%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49" name="Oval 495">
                  <a:extLst>
                    <a:ext uri="{FF2B5EF4-FFF2-40B4-BE49-F238E27FC236}">
                      <a16:creationId xmlns:a16="http://schemas.microsoft.com/office/drawing/2014/main" id="{7BA539B8-1B6A-EB03-7640-B410FBEFAEB8}"/>
                    </a:ext>
                  </a:extLst>
                </p:cNvPr>
                <p:cNvSpPr/>
                <p:nvPr/>
              </p:nvSpPr>
              <p:spPr>
                <a:xfrm>
                  <a:off x="10703500" y="594341"/>
                  <a:ext cx="213951" cy="225116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45.882%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cxnSp>
              <p:nvCxnSpPr>
                <p:cNvPr id="50" name="Straight Connector 496">
                  <a:extLst>
                    <a:ext uri="{FF2B5EF4-FFF2-40B4-BE49-F238E27FC236}">
                      <a16:creationId xmlns:a16="http://schemas.microsoft.com/office/drawing/2014/main" id="{F2AFBE05-FCFC-E45D-A6FC-901F7669555E}"/>
                    </a:ext>
                  </a:extLst>
                </p:cNvPr>
                <p:cNvCxnSpPr/>
                <p:nvPr/>
              </p:nvCxnSpPr>
              <p:spPr>
                <a:xfrm flipV="1">
                  <a:off x="10917451" y="390439"/>
                  <a:ext cx="104379" cy="128565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51" name="Straight Connector 497">
                  <a:extLst>
                    <a:ext uri="{FF2B5EF4-FFF2-40B4-BE49-F238E27FC236}">
                      <a16:creationId xmlns:a16="http://schemas.microsoft.com/office/drawing/2014/main" id="{64B6CD77-E628-97B6-369B-84E3C624F3C1}"/>
                    </a:ext>
                  </a:extLst>
                </p:cNvPr>
                <p:cNvCxnSpPr/>
                <p:nvPr/>
              </p:nvCxnSpPr>
              <p:spPr>
                <a:xfrm flipV="1">
                  <a:off x="11021830" y="304422"/>
                  <a:ext cx="0" cy="91851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52" name="Straight Connector 498">
                  <a:extLst>
                    <a:ext uri="{FF2B5EF4-FFF2-40B4-BE49-F238E27FC236}">
                      <a16:creationId xmlns:a16="http://schemas.microsoft.com/office/drawing/2014/main" id="{D1488A82-1584-6A05-6FA0-D7A120AEF0C9}"/>
                    </a:ext>
                  </a:extLst>
                </p:cNvPr>
                <p:cNvCxnSpPr/>
                <p:nvPr/>
              </p:nvCxnSpPr>
              <p:spPr>
                <a:xfrm flipV="1">
                  <a:off x="10937623" y="402546"/>
                  <a:ext cx="104378" cy="128564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53" name="Straight Connector 499">
                  <a:extLst>
                    <a:ext uri="{FF2B5EF4-FFF2-40B4-BE49-F238E27FC236}">
                      <a16:creationId xmlns:a16="http://schemas.microsoft.com/office/drawing/2014/main" id="{9A523DAD-7D03-67BB-09EC-FFF970DBA150}"/>
                    </a:ext>
                  </a:extLst>
                </p:cNvPr>
                <p:cNvCxnSpPr/>
                <p:nvPr/>
              </p:nvCxnSpPr>
              <p:spPr>
                <a:xfrm flipV="1">
                  <a:off x="11042806" y="389872"/>
                  <a:ext cx="92153" cy="13241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</p:grpSp>
          <p:grpSp>
            <p:nvGrpSpPr>
              <p:cNvPr id="54" name="Group 457">
                <a:extLst>
                  <a:ext uri="{FF2B5EF4-FFF2-40B4-BE49-F238E27FC236}">
                    <a16:creationId xmlns:a16="http://schemas.microsoft.com/office/drawing/2014/main" id="{4AF48668-809A-2EF7-50C6-26ECEC79F67A}"/>
                  </a:ext>
                </a:extLst>
              </p:cNvPr>
              <p:cNvGrpSpPr/>
              <p:nvPr/>
            </p:nvGrpSpPr>
            <p:grpSpPr>
              <a:xfrm>
                <a:off x="9728484" y="710561"/>
                <a:ext cx="505297" cy="531650"/>
                <a:chOff x="9728484" y="710561"/>
                <a:chExt cx="505297" cy="531650"/>
              </a:xfrm>
            </p:grpSpPr>
            <p:sp>
              <p:nvSpPr>
                <p:cNvPr id="55" name="Oval 492">
                  <a:extLst>
                    <a:ext uri="{FF2B5EF4-FFF2-40B4-BE49-F238E27FC236}">
                      <a16:creationId xmlns:a16="http://schemas.microsoft.com/office/drawing/2014/main" id="{37C3671E-56CD-661D-4A91-D65A6089A2CE}"/>
                    </a:ext>
                  </a:extLst>
                </p:cNvPr>
                <p:cNvSpPr/>
                <p:nvPr/>
              </p:nvSpPr>
              <p:spPr>
                <a:xfrm>
                  <a:off x="9728484" y="710561"/>
                  <a:ext cx="505297" cy="531650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21.961%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56" name="Oval 493">
                  <a:extLst>
                    <a:ext uri="{FF2B5EF4-FFF2-40B4-BE49-F238E27FC236}">
                      <a16:creationId xmlns:a16="http://schemas.microsoft.com/office/drawing/2014/main" id="{4F303AEF-C1C6-35DD-9CC0-65F3A6FF5D16}"/>
                    </a:ext>
                  </a:extLst>
                </p:cNvPr>
                <p:cNvSpPr/>
                <p:nvPr/>
              </p:nvSpPr>
              <p:spPr>
                <a:xfrm>
                  <a:off x="9801380" y="875062"/>
                  <a:ext cx="192600" cy="202649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45.882%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grpSp>
            <p:nvGrpSpPr>
              <p:cNvPr id="57" name="Group 458">
                <a:extLst>
                  <a:ext uri="{FF2B5EF4-FFF2-40B4-BE49-F238E27FC236}">
                    <a16:creationId xmlns:a16="http://schemas.microsoft.com/office/drawing/2014/main" id="{D5D89283-B75B-4A5C-70E2-45D20C3E7F2E}"/>
                  </a:ext>
                </a:extLst>
              </p:cNvPr>
              <p:cNvGrpSpPr/>
              <p:nvPr/>
            </p:nvGrpSpPr>
            <p:grpSpPr>
              <a:xfrm>
                <a:off x="10016044" y="434074"/>
                <a:ext cx="505297" cy="531650"/>
                <a:chOff x="10016044" y="434074"/>
                <a:chExt cx="505297" cy="531650"/>
              </a:xfrm>
            </p:grpSpPr>
            <p:sp>
              <p:nvSpPr>
                <p:cNvPr id="58" name="Oval 490">
                  <a:extLst>
                    <a:ext uri="{FF2B5EF4-FFF2-40B4-BE49-F238E27FC236}">
                      <a16:creationId xmlns:a16="http://schemas.microsoft.com/office/drawing/2014/main" id="{EBF7607B-2110-146C-DB7E-8749D7A0D60C}"/>
                    </a:ext>
                  </a:extLst>
                </p:cNvPr>
                <p:cNvSpPr/>
                <p:nvPr/>
              </p:nvSpPr>
              <p:spPr>
                <a:xfrm>
                  <a:off x="10016044" y="434074"/>
                  <a:ext cx="505297" cy="531650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21.961%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59" name="Oval 491">
                  <a:extLst>
                    <a:ext uri="{FF2B5EF4-FFF2-40B4-BE49-F238E27FC236}">
                      <a16:creationId xmlns:a16="http://schemas.microsoft.com/office/drawing/2014/main" id="{8D087ED8-AB2B-5EC3-C1DA-404E06804D8E}"/>
                    </a:ext>
                  </a:extLst>
                </p:cNvPr>
                <p:cNvSpPr/>
                <p:nvPr/>
              </p:nvSpPr>
              <p:spPr>
                <a:xfrm>
                  <a:off x="10088950" y="598584"/>
                  <a:ext cx="192600" cy="202649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45.882%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grpSp>
            <p:nvGrpSpPr>
              <p:cNvPr id="60" name="Group 459">
                <a:extLst>
                  <a:ext uri="{FF2B5EF4-FFF2-40B4-BE49-F238E27FC236}">
                    <a16:creationId xmlns:a16="http://schemas.microsoft.com/office/drawing/2014/main" id="{4FE68121-5B9D-6FA7-508B-D239C414626C}"/>
                  </a:ext>
                </a:extLst>
              </p:cNvPr>
              <p:cNvGrpSpPr/>
              <p:nvPr/>
            </p:nvGrpSpPr>
            <p:grpSpPr>
              <a:xfrm>
                <a:off x="10216380" y="270068"/>
                <a:ext cx="505297" cy="531650"/>
                <a:chOff x="10216380" y="270068"/>
                <a:chExt cx="505297" cy="531650"/>
              </a:xfrm>
            </p:grpSpPr>
            <p:sp>
              <p:nvSpPr>
                <p:cNvPr id="61" name="Oval 488">
                  <a:extLst>
                    <a:ext uri="{FF2B5EF4-FFF2-40B4-BE49-F238E27FC236}">
                      <a16:creationId xmlns:a16="http://schemas.microsoft.com/office/drawing/2014/main" id="{CD6F18CB-74DD-05E4-CFF3-5DE435F53699}"/>
                    </a:ext>
                  </a:extLst>
                </p:cNvPr>
                <p:cNvSpPr/>
                <p:nvPr/>
              </p:nvSpPr>
              <p:spPr>
                <a:xfrm>
                  <a:off x="10216380" y="270068"/>
                  <a:ext cx="505297" cy="531650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21.961%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62" name="Oval 489">
                  <a:extLst>
                    <a:ext uri="{FF2B5EF4-FFF2-40B4-BE49-F238E27FC236}">
                      <a16:creationId xmlns:a16="http://schemas.microsoft.com/office/drawing/2014/main" id="{A70125F3-70B8-A388-17AB-0B52A2555A69}"/>
                    </a:ext>
                  </a:extLst>
                </p:cNvPr>
                <p:cNvSpPr/>
                <p:nvPr/>
              </p:nvSpPr>
              <p:spPr>
                <a:xfrm>
                  <a:off x="10289286" y="434577"/>
                  <a:ext cx="192600" cy="202649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45.882%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grpSp>
            <p:nvGrpSpPr>
              <p:cNvPr id="63" name="Group 460">
                <a:extLst>
                  <a:ext uri="{FF2B5EF4-FFF2-40B4-BE49-F238E27FC236}">
                    <a16:creationId xmlns:a16="http://schemas.microsoft.com/office/drawing/2014/main" id="{B9E86D1E-127A-E919-4692-941BD7FC9CD0}"/>
                  </a:ext>
                </a:extLst>
              </p:cNvPr>
              <p:cNvGrpSpPr/>
              <p:nvPr/>
            </p:nvGrpSpPr>
            <p:grpSpPr>
              <a:xfrm>
                <a:off x="9502929" y="759134"/>
                <a:ext cx="596902" cy="716944"/>
                <a:chOff x="9502929" y="759134"/>
                <a:chExt cx="596902" cy="716944"/>
              </a:xfrm>
            </p:grpSpPr>
            <p:sp>
              <p:nvSpPr>
                <p:cNvPr id="64" name="Oval 482">
                  <a:extLst>
                    <a:ext uri="{FF2B5EF4-FFF2-40B4-BE49-F238E27FC236}">
                      <a16:creationId xmlns:a16="http://schemas.microsoft.com/office/drawing/2014/main" id="{4F537E03-A841-F03E-8C59-11D0BDBF5D75}"/>
                    </a:ext>
                  </a:extLst>
                </p:cNvPr>
                <p:cNvSpPr/>
                <p:nvPr/>
              </p:nvSpPr>
              <p:spPr>
                <a:xfrm>
                  <a:off x="9502929" y="885477"/>
                  <a:ext cx="561322" cy="590601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21.961%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65" name="Oval 483">
                  <a:extLst>
                    <a:ext uri="{FF2B5EF4-FFF2-40B4-BE49-F238E27FC236}">
                      <a16:creationId xmlns:a16="http://schemas.microsoft.com/office/drawing/2014/main" id="{1F977586-C4F4-650A-4BBC-FA794D533DBB}"/>
                    </a:ext>
                  </a:extLst>
                </p:cNvPr>
                <p:cNvSpPr/>
                <p:nvPr/>
              </p:nvSpPr>
              <p:spPr>
                <a:xfrm>
                  <a:off x="9668380" y="1049054"/>
                  <a:ext cx="213951" cy="225116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45.882%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cxnSp>
              <p:nvCxnSpPr>
                <p:cNvPr id="66" name="Straight Connector 484">
                  <a:extLst>
                    <a:ext uri="{FF2B5EF4-FFF2-40B4-BE49-F238E27FC236}">
                      <a16:creationId xmlns:a16="http://schemas.microsoft.com/office/drawing/2014/main" id="{2F5F9E12-2308-3611-7B2D-6361C50A12A6}"/>
                    </a:ext>
                  </a:extLst>
                </p:cNvPr>
                <p:cNvCxnSpPr/>
                <p:nvPr/>
              </p:nvCxnSpPr>
              <p:spPr>
                <a:xfrm flipV="1">
                  <a:off x="9882332" y="845152"/>
                  <a:ext cx="104379" cy="128565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67" name="Straight Connector 485">
                  <a:extLst>
                    <a:ext uri="{FF2B5EF4-FFF2-40B4-BE49-F238E27FC236}">
                      <a16:creationId xmlns:a16="http://schemas.microsoft.com/office/drawing/2014/main" id="{E121AC8B-2F73-810E-688C-9B9D9883D413}"/>
                    </a:ext>
                  </a:extLst>
                </p:cNvPr>
                <p:cNvCxnSpPr/>
                <p:nvPr/>
              </p:nvCxnSpPr>
              <p:spPr>
                <a:xfrm flipV="1">
                  <a:off x="9986711" y="759134"/>
                  <a:ext cx="0" cy="91852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68" name="Straight Connector 486">
                  <a:extLst>
                    <a:ext uri="{FF2B5EF4-FFF2-40B4-BE49-F238E27FC236}">
                      <a16:creationId xmlns:a16="http://schemas.microsoft.com/office/drawing/2014/main" id="{97B8A98D-60ED-F1AD-388C-DFE3E8BDBBF7}"/>
                    </a:ext>
                  </a:extLst>
                </p:cNvPr>
                <p:cNvCxnSpPr/>
                <p:nvPr/>
              </p:nvCxnSpPr>
              <p:spPr>
                <a:xfrm flipV="1">
                  <a:off x="9902503" y="857259"/>
                  <a:ext cx="104379" cy="128564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69" name="Straight Connector 487">
                  <a:extLst>
                    <a:ext uri="{FF2B5EF4-FFF2-40B4-BE49-F238E27FC236}">
                      <a16:creationId xmlns:a16="http://schemas.microsoft.com/office/drawing/2014/main" id="{EA6986CA-E76D-1EA1-DA26-C375FE031823}"/>
                    </a:ext>
                  </a:extLst>
                </p:cNvPr>
                <p:cNvCxnSpPr/>
                <p:nvPr/>
              </p:nvCxnSpPr>
              <p:spPr>
                <a:xfrm flipV="1">
                  <a:off x="10007687" y="844585"/>
                  <a:ext cx="92144" cy="13241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</p:grpSp>
          <p:grpSp>
            <p:nvGrpSpPr>
              <p:cNvPr id="70" name="Group 461">
                <a:extLst>
                  <a:ext uri="{FF2B5EF4-FFF2-40B4-BE49-F238E27FC236}">
                    <a16:creationId xmlns:a16="http://schemas.microsoft.com/office/drawing/2014/main" id="{E50B0FF0-947A-F03D-1089-D0D0B90013DE}"/>
                  </a:ext>
                </a:extLst>
              </p:cNvPr>
              <p:cNvGrpSpPr/>
              <p:nvPr/>
            </p:nvGrpSpPr>
            <p:grpSpPr>
              <a:xfrm>
                <a:off x="9057150" y="738515"/>
                <a:ext cx="596902" cy="716943"/>
                <a:chOff x="9057150" y="738515"/>
                <a:chExt cx="596902" cy="716943"/>
              </a:xfrm>
            </p:grpSpPr>
            <p:sp>
              <p:nvSpPr>
                <p:cNvPr id="71" name="Oval 476">
                  <a:extLst>
                    <a:ext uri="{FF2B5EF4-FFF2-40B4-BE49-F238E27FC236}">
                      <a16:creationId xmlns:a16="http://schemas.microsoft.com/office/drawing/2014/main" id="{FD15224B-DB59-AE1F-9749-21C3FE5461F2}"/>
                    </a:ext>
                  </a:extLst>
                </p:cNvPr>
                <p:cNvSpPr/>
                <p:nvPr/>
              </p:nvSpPr>
              <p:spPr>
                <a:xfrm>
                  <a:off x="9057150" y="864857"/>
                  <a:ext cx="561322" cy="590601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21.961%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72" name="Oval 477">
                  <a:extLst>
                    <a:ext uri="{FF2B5EF4-FFF2-40B4-BE49-F238E27FC236}">
                      <a16:creationId xmlns:a16="http://schemas.microsoft.com/office/drawing/2014/main" id="{4146DFC8-DD69-1FE3-DF88-A1AE9EA929AC}"/>
                    </a:ext>
                  </a:extLst>
                </p:cNvPr>
                <p:cNvSpPr/>
                <p:nvPr/>
              </p:nvSpPr>
              <p:spPr>
                <a:xfrm>
                  <a:off x="9222592" y="1028443"/>
                  <a:ext cx="213951" cy="225116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45.882%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cxnSp>
              <p:nvCxnSpPr>
                <p:cNvPr id="73" name="Straight Connector 478">
                  <a:extLst>
                    <a:ext uri="{FF2B5EF4-FFF2-40B4-BE49-F238E27FC236}">
                      <a16:creationId xmlns:a16="http://schemas.microsoft.com/office/drawing/2014/main" id="{37701A44-07D8-A807-5036-158ED6DFF1D9}"/>
                    </a:ext>
                  </a:extLst>
                </p:cNvPr>
                <p:cNvCxnSpPr/>
                <p:nvPr/>
              </p:nvCxnSpPr>
              <p:spPr>
                <a:xfrm flipV="1">
                  <a:off x="9436553" y="824532"/>
                  <a:ext cx="104378" cy="128565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74" name="Straight Connector 479">
                  <a:extLst>
                    <a:ext uri="{FF2B5EF4-FFF2-40B4-BE49-F238E27FC236}">
                      <a16:creationId xmlns:a16="http://schemas.microsoft.com/office/drawing/2014/main" id="{3222AA81-35A4-B294-A974-16E9C3EB8674}"/>
                    </a:ext>
                  </a:extLst>
                </p:cNvPr>
                <p:cNvCxnSpPr/>
                <p:nvPr/>
              </p:nvCxnSpPr>
              <p:spPr>
                <a:xfrm flipV="1">
                  <a:off x="9540931" y="738515"/>
                  <a:ext cx="0" cy="91860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75" name="Straight Connector 480">
                  <a:extLst>
                    <a:ext uri="{FF2B5EF4-FFF2-40B4-BE49-F238E27FC236}">
                      <a16:creationId xmlns:a16="http://schemas.microsoft.com/office/drawing/2014/main" id="{4BB2A9FD-57EE-6782-AC42-F7FEB599B130}"/>
                    </a:ext>
                  </a:extLst>
                </p:cNvPr>
                <p:cNvCxnSpPr/>
                <p:nvPr/>
              </p:nvCxnSpPr>
              <p:spPr>
                <a:xfrm flipV="1">
                  <a:off x="9456724" y="836648"/>
                  <a:ext cx="104379" cy="128565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76" name="Straight Connector 481">
                  <a:extLst>
                    <a:ext uri="{FF2B5EF4-FFF2-40B4-BE49-F238E27FC236}">
                      <a16:creationId xmlns:a16="http://schemas.microsoft.com/office/drawing/2014/main" id="{D3C53FAA-AD8B-DFE6-5008-98C6F26326CD}"/>
                    </a:ext>
                  </a:extLst>
                </p:cNvPr>
                <p:cNvCxnSpPr/>
                <p:nvPr/>
              </p:nvCxnSpPr>
              <p:spPr>
                <a:xfrm flipV="1">
                  <a:off x="9561908" y="823965"/>
                  <a:ext cx="92144" cy="13241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</p:grpSp>
          <p:grpSp>
            <p:nvGrpSpPr>
              <p:cNvPr id="77" name="Group 462">
                <a:extLst>
                  <a:ext uri="{FF2B5EF4-FFF2-40B4-BE49-F238E27FC236}">
                    <a16:creationId xmlns:a16="http://schemas.microsoft.com/office/drawing/2014/main" id="{9397D8DC-B004-AF9C-5375-39A0C834E757}"/>
                  </a:ext>
                </a:extLst>
              </p:cNvPr>
              <p:cNvGrpSpPr/>
              <p:nvPr/>
            </p:nvGrpSpPr>
            <p:grpSpPr>
              <a:xfrm>
                <a:off x="9146157" y="89839"/>
                <a:ext cx="596903" cy="716944"/>
                <a:chOff x="9146157" y="89839"/>
                <a:chExt cx="596903" cy="716944"/>
              </a:xfrm>
            </p:grpSpPr>
            <p:sp>
              <p:nvSpPr>
                <p:cNvPr id="78" name="Oval 470">
                  <a:extLst>
                    <a:ext uri="{FF2B5EF4-FFF2-40B4-BE49-F238E27FC236}">
                      <a16:creationId xmlns:a16="http://schemas.microsoft.com/office/drawing/2014/main" id="{026C7FD2-297F-11E0-A0A9-BBA3B0ED342A}"/>
                    </a:ext>
                  </a:extLst>
                </p:cNvPr>
                <p:cNvSpPr/>
                <p:nvPr/>
              </p:nvSpPr>
              <p:spPr>
                <a:xfrm>
                  <a:off x="9146157" y="216182"/>
                  <a:ext cx="561322" cy="590601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21.961%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79" name="Oval 471">
                  <a:extLst>
                    <a:ext uri="{FF2B5EF4-FFF2-40B4-BE49-F238E27FC236}">
                      <a16:creationId xmlns:a16="http://schemas.microsoft.com/office/drawing/2014/main" id="{12B40A6A-4F98-DFF4-FE0D-86A980AA649A}"/>
                    </a:ext>
                  </a:extLst>
                </p:cNvPr>
                <p:cNvSpPr/>
                <p:nvPr/>
              </p:nvSpPr>
              <p:spPr>
                <a:xfrm>
                  <a:off x="9311609" y="379759"/>
                  <a:ext cx="213951" cy="225116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45.882%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cxnSp>
              <p:nvCxnSpPr>
                <p:cNvPr id="80" name="Straight Connector 472">
                  <a:extLst>
                    <a:ext uri="{FF2B5EF4-FFF2-40B4-BE49-F238E27FC236}">
                      <a16:creationId xmlns:a16="http://schemas.microsoft.com/office/drawing/2014/main" id="{506585D7-E592-FF9F-E7DB-BD5B2FC1D600}"/>
                    </a:ext>
                  </a:extLst>
                </p:cNvPr>
                <p:cNvCxnSpPr/>
                <p:nvPr/>
              </p:nvCxnSpPr>
              <p:spPr>
                <a:xfrm flipV="1">
                  <a:off x="9525560" y="175857"/>
                  <a:ext cx="104379" cy="128565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81" name="Straight Connector 473">
                  <a:extLst>
                    <a:ext uri="{FF2B5EF4-FFF2-40B4-BE49-F238E27FC236}">
                      <a16:creationId xmlns:a16="http://schemas.microsoft.com/office/drawing/2014/main" id="{AF441EC3-83F1-13ED-3F96-08CFE68215E0}"/>
                    </a:ext>
                  </a:extLst>
                </p:cNvPr>
                <p:cNvCxnSpPr/>
                <p:nvPr/>
              </p:nvCxnSpPr>
              <p:spPr>
                <a:xfrm flipV="1">
                  <a:off x="9629939" y="89839"/>
                  <a:ext cx="0" cy="91861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82" name="Straight Connector 474">
                  <a:extLst>
                    <a:ext uri="{FF2B5EF4-FFF2-40B4-BE49-F238E27FC236}">
                      <a16:creationId xmlns:a16="http://schemas.microsoft.com/office/drawing/2014/main" id="{3791A53D-4EC0-F39D-CA20-6EC9DDE202C1}"/>
                    </a:ext>
                  </a:extLst>
                </p:cNvPr>
                <p:cNvCxnSpPr/>
                <p:nvPr/>
              </p:nvCxnSpPr>
              <p:spPr>
                <a:xfrm flipV="1">
                  <a:off x="9545732" y="187964"/>
                  <a:ext cx="104379" cy="128573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83" name="Straight Connector 475">
                  <a:extLst>
                    <a:ext uri="{FF2B5EF4-FFF2-40B4-BE49-F238E27FC236}">
                      <a16:creationId xmlns:a16="http://schemas.microsoft.com/office/drawing/2014/main" id="{050F10C5-4794-BF41-228F-D9E5B7DA7E3E}"/>
                    </a:ext>
                  </a:extLst>
                </p:cNvPr>
                <p:cNvCxnSpPr/>
                <p:nvPr/>
              </p:nvCxnSpPr>
              <p:spPr>
                <a:xfrm flipV="1">
                  <a:off x="9650915" y="175290"/>
                  <a:ext cx="92145" cy="13240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</p:grpSp>
          <p:grpSp>
            <p:nvGrpSpPr>
              <p:cNvPr id="84" name="Group 463">
                <a:extLst>
                  <a:ext uri="{FF2B5EF4-FFF2-40B4-BE49-F238E27FC236}">
                    <a16:creationId xmlns:a16="http://schemas.microsoft.com/office/drawing/2014/main" id="{6930F80C-E465-E054-933E-185FE605F9DC}"/>
                  </a:ext>
                </a:extLst>
              </p:cNvPr>
              <p:cNvGrpSpPr/>
              <p:nvPr/>
            </p:nvGrpSpPr>
            <p:grpSpPr>
              <a:xfrm>
                <a:off x="10133435" y="746022"/>
                <a:ext cx="596911" cy="716944"/>
                <a:chOff x="10133435" y="746022"/>
                <a:chExt cx="596911" cy="716944"/>
              </a:xfrm>
            </p:grpSpPr>
            <p:sp>
              <p:nvSpPr>
                <p:cNvPr id="85" name="Oval 464">
                  <a:extLst>
                    <a:ext uri="{FF2B5EF4-FFF2-40B4-BE49-F238E27FC236}">
                      <a16:creationId xmlns:a16="http://schemas.microsoft.com/office/drawing/2014/main" id="{A41FCCAA-7B71-9B19-C3AE-BD00D65257DF}"/>
                    </a:ext>
                  </a:extLst>
                </p:cNvPr>
                <p:cNvSpPr/>
                <p:nvPr/>
              </p:nvSpPr>
              <p:spPr>
                <a:xfrm>
                  <a:off x="10133435" y="872365"/>
                  <a:ext cx="561322" cy="590601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21.961%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86" name="Oval 465">
                  <a:extLst>
                    <a:ext uri="{FF2B5EF4-FFF2-40B4-BE49-F238E27FC236}">
                      <a16:creationId xmlns:a16="http://schemas.microsoft.com/office/drawing/2014/main" id="{61336E59-FEA8-9459-D90B-DCE95D76FC96}"/>
                    </a:ext>
                  </a:extLst>
                </p:cNvPr>
                <p:cNvSpPr/>
                <p:nvPr/>
              </p:nvSpPr>
              <p:spPr>
                <a:xfrm>
                  <a:off x="10298887" y="1035942"/>
                  <a:ext cx="213951" cy="225116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45.882%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cxnSp>
              <p:nvCxnSpPr>
                <p:cNvPr id="87" name="Straight Connector 466">
                  <a:extLst>
                    <a:ext uri="{FF2B5EF4-FFF2-40B4-BE49-F238E27FC236}">
                      <a16:creationId xmlns:a16="http://schemas.microsoft.com/office/drawing/2014/main" id="{D9F3978F-6EF3-AC1B-93A0-665A082871A1}"/>
                    </a:ext>
                  </a:extLst>
                </p:cNvPr>
                <p:cNvCxnSpPr/>
                <p:nvPr/>
              </p:nvCxnSpPr>
              <p:spPr>
                <a:xfrm flipV="1">
                  <a:off x="10512838" y="832039"/>
                  <a:ext cx="104388" cy="128565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88" name="Straight Connector 467">
                  <a:extLst>
                    <a:ext uri="{FF2B5EF4-FFF2-40B4-BE49-F238E27FC236}">
                      <a16:creationId xmlns:a16="http://schemas.microsoft.com/office/drawing/2014/main" id="{B6D351AD-1F9E-4540-5365-C87E97AF296D}"/>
                    </a:ext>
                  </a:extLst>
                </p:cNvPr>
                <p:cNvCxnSpPr/>
                <p:nvPr/>
              </p:nvCxnSpPr>
              <p:spPr>
                <a:xfrm flipV="1">
                  <a:off x="10617226" y="746022"/>
                  <a:ext cx="0" cy="91851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89" name="Straight Connector 468">
                  <a:extLst>
                    <a:ext uri="{FF2B5EF4-FFF2-40B4-BE49-F238E27FC236}">
                      <a16:creationId xmlns:a16="http://schemas.microsoft.com/office/drawing/2014/main" id="{77DCF42F-2FC8-3ACF-E32A-DCE3100F7282}"/>
                    </a:ext>
                  </a:extLst>
                </p:cNvPr>
                <p:cNvCxnSpPr/>
                <p:nvPr/>
              </p:nvCxnSpPr>
              <p:spPr>
                <a:xfrm flipV="1">
                  <a:off x="10533019" y="844146"/>
                  <a:ext cx="104379" cy="128565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90" name="Straight Connector 469">
                  <a:extLst>
                    <a:ext uri="{FF2B5EF4-FFF2-40B4-BE49-F238E27FC236}">
                      <a16:creationId xmlns:a16="http://schemas.microsoft.com/office/drawing/2014/main" id="{A0227360-5953-10E1-4A01-721C42D690ED}"/>
                    </a:ext>
                  </a:extLst>
                </p:cNvPr>
                <p:cNvCxnSpPr/>
                <p:nvPr/>
              </p:nvCxnSpPr>
              <p:spPr>
                <a:xfrm flipV="1">
                  <a:off x="10638202" y="831473"/>
                  <a:ext cx="92144" cy="13240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</p:grpSp>
        </p:grpSp>
      </p:grpSp>
      <p:sp>
        <p:nvSpPr>
          <p:cNvPr id="91" name="Title 1">
            <a:extLst>
              <a:ext uri="{FF2B5EF4-FFF2-40B4-BE49-F238E27FC236}">
                <a16:creationId xmlns:a16="http://schemas.microsoft.com/office/drawing/2014/main" id="{129805E8-F5E8-681E-2D6D-8CD812F9A488}"/>
              </a:ext>
            </a:extLst>
          </p:cNvPr>
          <p:cNvSpPr txBox="1"/>
          <p:nvPr/>
        </p:nvSpPr>
        <p:spPr>
          <a:xfrm>
            <a:off x="-2798493" y="43982"/>
            <a:ext cx="10468718" cy="7803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1200" cap="none" spc="0" baseline="0%">
                <a:solidFill>
                  <a:srgbClr val="242269"/>
                </a:solidFill>
                <a:uFillTx/>
                <a:latin typeface="Century Gothic" pitchFamily="34"/>
              </a:rPr>
              <a:t>Standard deconvolution</a:t>
            </a:r>
          </a:p>
        </p:txBody>
      </p:sp>
      <p:sp>
        <p:nvSpPr>
          <p:cNvPr id="92" name="Rectangle: Rounded Corners 505">
            <a:extLst>
              <a:ext uri="{FF2B5EF4-FFF2-40B4-BE49-F238E27FC236}">
                <a16:creationId xmlns:a16="http://schemas.microsoft.com/office/drawing/2014/main" id="{88B1B3AC-654B-2C81-FBDA-206E4DA767E5}"/>
              </a:ext>
            </a:extLst>
          </p:cNvPr>
          <p:cNvSpPr/>
          <p:nvPr/>
        </p:nvSpPr>
        <p:spPr>
          <a:xfrm>
            <a:off x="-44458" y="848691"/>
            <a:ext cx="4147023" cy="4939177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76196" cap="flat">
            <a:solidFill>
              <a:srgbClr val="0000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%">
              <a:solidFill>
                <a:srgbClr val="47BFD9"/>
              </a:solidFill>
              <a:uFillTx/>
              <a:latin typeface="Century Gothic" pitchFamily="34"/>
            </a:endParaRPr>
          </a:p>
        </p:txBody>
      </p:sp>
      <p:sp>
        <p:nvSpPr>
          <p:cNvPr id="93" name="TextBox 506">
            <a:extLst>
              <a:ext uri="{FF2B5EF4-FFF2-40B4-BE49-F238E27FC236}">
                <a16:creationId xmlns:a16="http://schemas.microsoft.com/office/drawing/2014/main" id="{4FBFF9EB-71B9-4E22-AD9E-C1967B39B8D8}"/>
              </a:ext>
            </a:extLst>
          </p:cNvPr>
          <p:cNvSpPr txBox="1"/>
          <p:nvPr/>
        </p:nvSpPr>
        <p:spPr>
          <a:xfrm>
            <a:off x="1942496" y="2633343"/>
            <a:ext cx="126875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rPr>
              <a:t>T cell pathway</a:t>
            </a:r>
          </a:p>
        </p:txBody>
      </p:sp>
      <p:sp>
        <p:nvSpPr>
          <p:cNvPr id="94" name="TextBox 507">
            <a:extLst>
              <a:ext uri="{FF2B5EF4-FFF2-40B4-BE49-F238E27FC236}">
                <a16:creationId xmlns:a16="http://schemas.microsoft.com/office/drawing/2014/main" id="{51D81024-55E4-C6A9-4859-48F917090B29}"/>
              </a:ext>
            </a:extLst>
          </p:cNvPr>
          <p:cNvSpPr txBox="1"/>
          <p:nvPr/>
        </p:nvSpPr>
        <p:spPr>
          <a:xfrm>
            <a:off x="1744839" y="4079915"/>
            <a:ext cx="14970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rPr>
              <a:t>B cell pathway</a:t>
            </a:r>
          </a:p>
        </p:txBody>
      </p:sp>
      <p:sp>
        <p:nvSpPr>
          <p:cNvPr id="95" name="TextBox 508">
            <a:extLst>
              <a:ext uri="{FF2B5EF4-FFF2-40B4-BE49-F238E27FC236}">
                <a16:creationId xmlns:a16="http://schemas.microsoft.com/office/drawing/2014/main" id="{C866B840-9C47-F3D8-9DAB-44F3F3CAD0BD}"/>
              </a:ext>
            </a:extLst>
          </p:cNvPr>
          <p:cNvSpPr txBox="1"/>
          <p:nvPr/>
        </p:nvSpPr>
        <p:spPr>
          <a:xfrm>
            <a:off x="300334" y="938421"/>
            <a:ext cx="3316144" cy="42958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%">
                <a:solidFill>
                  <a:srgbClr val="0000FF"/>
                </a:solidFill>
                <a:uFillTx/>
                <a:latin typeface="Century Gothic" pitchFamily="34"/>
              </a:rPr>
              <a:t>Purified cellular profiles</a:t>
            </a:r>
          </a:p>
        </p:txBody>
      </p:sp>
      <p:sp>
        <p:nvSpPr>
          <p:cNvPr id="96" name="TextBox 509">
            <a:extLst>
              <a:ext uri="{FF2B5EF4-FFF2-40B4-BE49-F238E27FC236}">
                <a16:creationId xmlns:a16="http://schemas.microsoft.com/office/drawing/2014/main" id="{2483F5C0-649E-0C3E-322E-4A0368A9A88C}"/>
              </a:ext>
            </a:extLst>
          </p:cNvPr>
          <p:cNvSpPr txBox="1"/>
          <p:nvPr/>
        </p:nvSpPr>
        <p:spPr>
          <a:xfrm>
            <a:off x="962424" y="1337145"/>
            <a:ext cx="796131" cy="791998"/>
          </a:xfrm>
          <a:prstGeom prst="rect">
            <a:avLst/>
          </a:prstGeom>
          <a:solidFill>
            <a:srgbClr val="FFFFFF"/>
          </a:solidFill>
          <a:ln w="38103" cap="flat">
            <a:solidFill>
              <a:srgbClr val="00B3BB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rPr>
              <a:t>CD3</a:t>
            </a:r>
            <a:endParaRPr lang="en-GB" sz="1200" b="0" i="0" u="none" strike="noStrike" kern="1200" cap="none" spc="0" baseline="-25%">
              <a:solidFill>
                <a:srgbClr val="47BFD9"/>
              </a:solidFill>
              <a:uFillTx/>
              <a:latin typeface="Century Gothic" pitchFamily="34"/>
            </a:endParaRPr>
          </a:p>
        </p:txBody>
      </p:sp>
      <p:grpSp>
        <p:nvGrpSpPr>
          <p:cNvPr id="97" name="Group 510">
            <a:extLst>
              <a:ext uri="{FF2B5EF4-FFF2-40B4-BE49-F238E27FC236}">
                <a16:creationId xmlns:a16="http://schemas.microsoft.com/office/drawing/2014/main" id="{3B68C736-BD13-D5E6-7D07-24281300E352}"/>
              </a:ext>
            </a:extLst>
          </p:cNvPr>
          <p:cNvGrpSpPr/>
          <p:nvPr/>
        </p:nvGrpSpPr>
        <p:grpSpPr>
          <a:xfrm>
            <a:off x="2131064" y="1357253"/>
            <a:ext cx="1854000" cy="1183589"/>
            <a:chOff x="2131064" y="1357253"/>
            <a:chExt cx="1854000" cy="1183589"/>
          </a:xfrm>
        </p:grpSpPr>
        <p:sp>
          <p:nvSpPr>
            <p:cNvPr id="98" name="TextBox 511">
              <a:extLst>
                <a:ext uri="{FF2B5EF4-FFF2-40B4-BE49-F238E27FC236}">
                  <a16:creationId xmlns:a16="http://schemas.microsoft.com/office/drawing/2014/main" id="{9765E3E9-39E4-4BB6-43DE-B9ED1DAEE93A}"/>
                </a:ext>
              </a:extLst>
            </p:cNvPr>
            <p:cNvSpPr txBox="1"/>
            <p:nvPr/>
          </p:nvSpPr>
          <p:spPr>
            <a:xfrm>
              <a:off x="2131064" y="1744711"/>
              <a:ext cx="796131" cy="796131"/>
            </a:xfrm>
            <a:prstGeom prst="rect">
              <a:avLst/>
            </a:prstGeom>
            <a:solidFill>
              <a:srgbClr val="FFFFFF"/>
            </a:solidFill>
            <a:ln w="38103" cap="flat">
              <a:solidFill>
                <a:srgbClr val="00B3BB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1200" cap="none" spc="0" baseline="0%">
                  <a:solidFill>
                    <a:srgbClr val="47BFD9"/>
                  </a:solidFill>
                  <a:uFillTx/>
                  <a:latin typeface="Century Gothic" pitchFamily="34"/>
                </a:rPr>
                <a:t>MHC-II</a:t>
              </a:r>
              <a:endParaRPr lang="en-GB" sz="1200" b="0" i="0" u="none" strike="noStrike" kern="1200" cap="none" spc="0" baseline="-25%">
                <a:solidFill>
                  <a:srgbClr val="47BFD9"/>
                </a:solidFill>
                <a:uFillTx/>
                <a:latin typeface="Century Gothic" pitchFamily="34"/>
              </a:endParaRPr>
            </a:p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GB" sz="12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99" name="TextBox 512">
              <a:extLst>
                <a:ext uri="{FF2B5EF4-FFF2-40B4-BE49-F238E27FC236}">
                  <a16:creationId xmlns:a16="http://schemas.microsoft.com/office/drawing/2014/main" id="{C20EEC89-F618-E539-FD09-786F6EDAE14D}"/>
                </a:ext>
              </a:extLst>
            </p:cNvPr>
            <p:cNvSpPr txBox="1"/>
            <p:nvPr/>
          </p:nvSpPr>
          <p:spPr>
            <a:xfrm>
              <a:off x="3188933" y="1357253"/>
              <a:ext cx="796131" cy="796131"/>
            </a:xfrm>
            <a:prstGeom prst="rect">
              <a:avLst/>
            </a:prstGeom>
            <a:solidFill>
              <a:srgbClr val="FFFFFF"/>
            </a:solidFill>
            <a:ln w="38103" cap="flat">
              <a:solidFill>
                <a:srgbClr val="00B3BB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1200" cap="none" spc="0" baseline="0%">
                  <a:solidFill>
                    <a:srgbClr val="47BFD9"/>
                  </a:solidFill>
                  <a:uFillTx/>
                  <a:latin typeface="Century Gothic" pitchFamily="34"/>
                </a:rPr>
                <a:t>CD19</a:t>
              </a:r>
              <a:endParaRPr lang="en-GB" sz="1200" b="0" i="0" u="none" strike="noStrike" kern="1200" cap="none" spc="0" baseline="-25%">
                <a:solidFill>
                  <a:srgbClr val="47BFD9"/>
                </a:solidFill>
                <a:uFillTx/>
                <a:latin typeface="Century Gothic" pitchFamily="34"/>
              </a:endParaRPr>
            </a:p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GB" sz="12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endParaRPr>
            </a:p>
          </p:txBody>
        </p:sp>
      </p:grpSp>
      <p:sp>
        <p:nvSpPr>
          <p:cNvPr id="100" name="TextBox 513">
            <a:extLst>
              <a:ext uri="{FF2B5EF4-FFF2-40B4-BE49-F238E27FC236}">
                <a16:creationId xmlns:a16="http://schemas.microsoft.com/office/drawing/2014/main" id="{B7915634-8A7A-1335-CBC8-91D0E357ECFA}"/>
              </a:ext>
            </a:extLst>
          </p:cNvPr>
          <p:cNvSpPr txBox="1"/>
          <p:nvPr/>
        </p:nvSpPr>
        <p:spPr>
          <a:xfrm>
            <a:off x="916740" y="2766434"/>
            <a:ext cx="796131" cy="791998"/>
          </a:xfrm>
          <a:prstGeom prst="rect">
            <a:avLst/>
          </a:prstGeom>
          <a:solidFill>
            <a:srgbClr val="FFFFFF"/>
          </a:solidFill>
          <a:ln w="38103" cap="flat">
            <a:solidFill>
              <a:srgbClr val="00B3BB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rPr>
              <a:t>CD3</a:t>
            </a:r>
            <a:endParaRPr lang="en-GB" sz="1200" b="0" i="0" u="none" strike="noStrike" kern="1200" cap="none" spc="0" baseline="-25%">
              <a:solidFill>
                <a:srgbClr val="47BFD9"/>
              </a:solidFill>
              <a:uFillTx/>
              <a:latin typeface="Century Gothic" pitchFamily="34"/>
            </a:endParaRPr>
          </a:p>
        </p:txBody>
      </p:sp>
      <p:grpSp>
        <p:nvGrpSpPr>
          <p:cNvPr id="101" name="Group 514">
            <a:extLst>
              <a:ext uri="{FF2B5EF4-FFF2-40B4-BE49-F238E27FC236}">
                <a16:creationId xmlns:a16="http://schemas.microsoft.com/office/drawing/2014/main" id="{D1507F81-0AE1-2A79-E1A4-6CE3DDBDB3D2}"/>
              </a:ext>
            </a:extLst>
          </p:cNvPr>
          <p:cNvGrpSpPr/>
          <p:nvPr/>
        </p:nvGrpSpPr>
        <p:grpSpPr>
          <a:xfrm>
            <a:off x="2057482" y="2792019"/>
            <a:ext cx="1880527" cy="1289048"/>
            <a:chOff x="2057482" y="2792019"/>
            <a:chExt cx="1880527" cy="1289048"/>
          </a:xfrm>
        </p:grpSpPr>
        <p:sp>
          <p:nvSpPr>
            <p:cNvPr id="102" name="TextBox 515">
              <a:extLst>
                <a:ext uri="{FF2B5EF4-FFF2-40B4-BE49-F238E27FC236}">
                  <a16:creationId xmlns:a16="http://schemas.microsoft.com/office/drawing/2014/main" id="{8B54F0E3-A781-5720-21FE-C41E281C1FDB}"/>
                </a:ext>
              </a:extLst>
            </p:cNvPr>
            <p:cNvSpPr txBox="1"/>
            <p:nvPr/>
          </p:nvSpPr>
          <p:spPr>
            <a:xfrm>
              <a:off x="2057482" y="3284936"/>
              <a:ext cx="796131" cy="796131"/>
            </a:xfrm>
            <a:prstGeom prst="rect">
              <a:avLst/>
            </a:prstGeom>
            <a:solidFill>
              <a:srgbClr val="FFFFFF"/>
            </a:solidFill>
            <a:ln w="38103" cap="flat">
              <a:solidFill>
                <a:srgbClr val="00B3BB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1200" cap="none" spc="0" baseline="0%">
                  <a:solidFill>
                    <a:srgbClr val="47BFD9"/>
                  </a:solidFill>
                  <a:uFillTx/>
                  <a:latin typeface="Century Gothic" pitchFamily="34"/>
                </a:rPr>
                <a:t>MHC-II</a:t>
              </a:r>
              <a:endParaRPr lang="en-GB" sz="1200" b="0" i="0" u="none" strike="noStrike" kern="1200" cap="none" spc="0" baseline="-25%">
                <a:solidFill>
                  <a:srgbClr val="47BFD9"/>
                </a:solidFill>
                <a:uFillTx/>
                <a:latin typeface="Century Gothic" pitchFamily="34"/>
              </a:endParaRPr>
            </a:p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GB" sz="12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03" name="TextBox 516">
              <a:extLst>
                <a:ext uri="{FF2B5EF4-FFF2-40B4-BE49-F238E27FC236}">
                  <a16:creationId xmlns:a16="http://schemas.microsoft.com/office/drawing/2014/main" id="{8D090BDA-5742-A1EC-2B9A-102F93EC3120}"/>
                </a:ext>
              </a:extLst>
            </p:cNvPr>
            <p:cNvSpPr txBox="1"/>
            <p:nvPr/>
          </p:nvSpPr>
          <p:spPr>
            <a:xfrm>
              <a:off x="3141878" y="2792019"/>
              <a:ext cx="796131" cy="796131"/>
            </a:xfrm>
            <a:prstGeom prst="rect">
              <a:avLst/>
            </a:prstGeom>
            <a:solidFill>
              <a:srgbClr val="FFFFFF"/>
            </a:solidFill>
            <a:ln w="38103" cap="flat">
              <a:solidFill>
                <a:srgbClr val="00B3BB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1200" cap="none" spc="0" baseline="0%">
                  <a:solidFill>
                    <a:srgbClr val="47BFD9"/>
                  </a:solidFill>
                  <a:uFillTx/>
                  <a:latin typeface="Century Gothic" pitchFamily="34"/>
                </a:rPr>
                <a:t>CD19</a:t>
              </a:r>
              <a:endParaRPr lang="en-GB" sz="1200" b="0" i="0" u="none" strike="noStrike" kern="1200" cap="none" spc="0" baseline="-25%">
                <a:solidFill>
                  <a:srgbClr val="47BFD9"/>
                </a:solidFill>
                <a:uFillTx/>
                <a:latin typeface="Century Gothic" pitchFamily="34"/>
              </a:endParaRPr>
            </a:p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GB" sz="12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endParaRPr>
            </a:p>
          </p:txBody>
        </p:sp>
      </p:grpSp>
      <p:sp>
        <p:nvSpPr>
          <p:cNvPr id="104" name="TextBox 517">
            <a:extLst>
              <a:ext uri="{FF2B5EF4-FFF2-40B4-BE49-F238E27FC236}">
                <a16:creationId xmlns:a16="http://schemas.microsoft.com/office/drawing/2014/main" id="{AA5FA6AB-5C42-A3A3-F08C-25BAE9A8C1C7}"/>
              </a:ext>
            </a:extLst>
          </p:cNvPr>
          <p:cNvSpPr txBox="1"/>
          <p:nvPr/>
        </p:nvSpPr>
        <p:spPr>
          <a:xfrm>
            <a:off x="919392" y="4188710"/>
            <a:ext cx="796131" cy="791998"/>
          </a:xfrm>
          <a:prstGeom prst="rect">
            <a:avLst/>
          </a:prstGeom>
          <a:solidFill>
            <a:srgbClr val="FFFFFF"/>
          </a:solidFill>
          <a:ln w="38103" cap="flat">
            <a:solidFill>
              <a:srgbClr val="00B3BB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rPr>
              <a:t>CD3</a:t>
            </a:r>
            <a:endParaRPr lang="en-GB" sz="1200" b="0" i="0" u="none" strike="noStrike" kern="1200" cap="none" spc="0" baseline="-25%">
              <a:solidFill>
                <a:srgbClr val="47BFD9"/>
              </a:solidFill>
              <a:uFillTx/>
              <a:latin typeface="Century Gothic" pitchFamily="34"/>
            </a:endParaRPr>
          </a:p>
        </p:txBody>
      </p:sp>
      <p:grpSp>
        <p:nvGrpSpPr>
          <p:cNvPr id="105" name="Group 518">
            <a:extLst>
              <a:ext uri="{FF2B5EF4-FFF2-40B4-BE49-F238E27FC236}">
                <a16:creationId xmlns:a16="http://schemas.microsoft.com/office/drawing/2014/main" id="{3A928F10-F0F6-4D99-DF14-2AD193C39DBC}"/>
              </a:ext>
            </a:extLst>
          </p:cNvPr>
          <p:cNvGrpSpPr/>
          <p:nvPr/>
        </p:nvGrpSpPr>
        <p:grpSpPr>
          <a:xfrm>
            <a:off x="2060134" y="4214295"/>
            <a:ext cx="1880527" cy="1289048"/>
            <a:chOff x="2060134" y="4214295"/>
            <a:chExt cx="1880527" cy="1289048"/>
          </a:xfrm>
        </p:grpSpPr>
        <p:sp>
          <p:nvSpPr>
            <p:cNvPr id="106" name="TextBox 519">
              <a:extLst>
                <a:ext uri="{FF2B5EF4-FFF2-40B4-BE49-F238E27FC236}">
                  <a16:creationId xmlns:a16="http://schemas.microsoft.com/office/drawing/2014/main" id="{3780E67E-AB12-633A-7FD4-6524A935AA96}"/>
                </a:ext>
              </a:extLst>
            </p:cNvPr>
            <p:cNvSpPr txBox="1"/>
            <p:nvPr/>
          </p:nvSpPr>
          <p:spPr>
            <a:xfrm>
              <a:off x="2060134" y="4707212"/>
              <a:ext cx="796131" cy="796131"/>
            </a:xfrm>
            <a:prstGeom prst="rect">
              <a:avLst/>
            </a:prstGeom>
            <a:solidFill>
              <a:srgbClr val="FFFFFF"/>
            </a:solidFill>
            <a:ln w="38103" cap="flat">
              <a:solidFill>
                <a:srgbClr val="00B3BB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1200" cap="none" spc="0" baseline="0%">
                  <a:solidFill>
                    <a:srgbClr val="47BFD9"/>
                  </a:solidFill>
                  <a:uFillTx/>
                  <a:latin typeface="Century Gothic" pitchFamily="34"/>
                </a:rPr>
                <a:t>MHC-II</a:t>
              </a:r>
              <a:endParaRPr lang="en-GB" sz="1200" b="0" i="0" u="none" strike="noStrike" kern="1200" cap="none" spc="0" baseline="-25%">
                <a:solidFill>
                  <a:srgbClr val="47BFD9"/>
                </a:solidFill>
                <a:uFillTx/>
                <a:latin typeface="Century Gothic" pitchFamily="34"/>
              </a:endParaRPr>
            </a:p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GB" sz="12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07" name="TextBox 520">
              <a:extLst>
                <a:ext uri="{FF2B5EF4-FFF2-40B4-BE49-F238E27FC236}">
                  <a16:creationId xmlns:a16="http://schemas.microsoft.com/office/drawing/2014/main" id="{0FFE169B-4F6F-CAA0-D10C-C1CECE444F3F}"/>
                </a:ext>
              </a:extLst>
            </p:cNvPr>
            <p:cNvSpPr txBox="1"/>
            <p:nvPr/>
          </p:nvSpPr>
          <p:spPr>
            <a:xfrm>
              <a:off x="3144530" y="4214295"/>
              <a:ext cx="796131" cy="796131"/>
            </a:xfrm>
            <a:prstGeom prst="rect">
              <a:avLst/>
            </a:prstGeom>
            <a:solidFill>
              <a:srgbClr val="FFFFFF"/>
            </a:solidFill>
            <a:ln w="38103" cap="flat">
              <a:solidFill>
                <a:srgbClr val="00B3BB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fr-FR" sz="12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endParaRPr>
            </a:p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1200" cap="none" spc="0" baseline="0%">
                  <a:solidFill>
                    <a:srgbClr val="47BFD9"/>
                  </a:solidFill>
                  <a:uFillTx/>
                  <a:latin typeface="Century Gothic" pitchFamily="34"/>
                </a:rPr>
                <a:t>CD19</a:t>
              </a:r>
              <a:endParaRPr lang="en-GB" sz="1200" b="0" i="0" u="none" strike="noStrike" kern="1200" cap="none" spc="0" baseline="-25%">
                <a:solidFill>
                  <a:srgbClr val="47BFD9"/>
                </a:solidFill>
                <a:uFillTx/>
                <a:latin typeface="Century Gothic" pitchFamily="34"/>
              </a:endParaRPr>
            </a:p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GB" sz="12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endParaRPr>
            </a:p>
          </p:txBody>
        </p:sp>
      </p:grpSp>
      <p:sp>
        <p:nvSpPr>
          <p:cNvPr id="108" name="TextBox 521">
            <a:extLst>
              <a:ext uri="{FF2B5EF4-FFF2-40B4-BE49-F238E27FC236}">
                <a16:creationId xmlns:a16="http://schemas.microsoft.com/office/drawing/2014/main" id="{B54944D7-06B8-C865-BDE3-F99942E7155A}"/>
              </a:ext>
            </a:extLst>
          </p:cNvPr>
          <p:cNvSpPr txBox="1"/>
          <p:nvPr/>
        </p:nvSpPr>
        <p:spPr>
          <a:xfrm>
            <a:off x="1445895" y="5429195"/>
            <a:ext cx="2055690" cy="28639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rPr>
              <a:t>Macrophage pathway</a:t>
            </a:r>
          </a:p>
        </p:txBody>
      </p:sp>
      <p:grpSp>
        <p:nvGrpSpPr>
          <p:cNvPr id="109" name="Group 522">
            <a:extLst>
              <a:ext uri="{FF2B5EF4-FFF2-40B4-BE49-F238E27FC236}">
                <a16:creationId xmlns:a16="http://schemas.microsoft.com/office/drawing/2014/main" id="{EA5163E7-5B17-ADBC-489C-4EB84E4A1498}"/>
              </a:ext>
            </a:extLst>
          </p:cNvPr>
          <p:cNvGrpSpPr/>
          <p:nvPr/>
        </p:nvGrpSpPr>
        <p:grpSpPr>
          <a:xfrm>
            <a:off x="220041" y="1614821"/>
            <a:ext cx="642109" cy="675604"/>
            <a:chOff x="220041" y="1614821"/>
            <a:chExt cx="642109" cy="675604"/>
          </a:xfrm>
        </p:grpSpPr>
        <p:sp>
          <p:nvSpPr>
            <p:cNvPr id="110" name="Oval 523">
              <a:extLst>
                <a:ext uri="{FF2B5EF4-FFF2-40B4-BE49-F238E27FC236}">
                  <a16:creationId xmlns:a16="http://schemas.microsoft.com/office/drawing/2014/main" id="{F5B0676E-BB87-1717-B848-63B12D6B4D44}"/>
                </a:ext>
              </a:extLst>
            </p:cNvPr>
            <p:cNvSpPr/>
            <p:nvPr/>
          </p:nvSpPr>
          <p:spPr>
            <a:xfrm>
              <a:off x="220041" y="1614821"/>
              <a:ext cx="642109" cy="67560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6DC7DD">
                <a:alpha val="21.961%"/>
              </a:srgbClr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11" name="Oval 524">
              <a:extLst>
                <a:ext uri="{FF2B5EF4-FFF2-40B4-BE49-F238E27FC236}">
                  <a16:creationId xmlns:a16="http://schemas.microsoft.com/office/drawing/2014/main" id="{032647DB-9389-A782-D6EE-2E964915FEB1}"/>
                </a:ext>
              </a:extLst>
            </p:cNvPr>
            <p:cNvSpPr/>
            <p:nvPr/>
          </p:nvSpPr>
          <p:spPr>
            <a:xfrm>
              <a:off x="312679" y="1823871"/>
              <a:ext cx="244748" cy="25751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6DC7DD">
                <a:alpha val="45.882%"/>
              </a:srgbClr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endParaRPr>
            </a:p>
          </p:txBody>
        </p:sp>
      </p:grpSp>
      <p:grpSp>
        <p:nvGrpSpPr>
          <p:cNvPr id="112" name="Group 525">
            <a:extLst>
              <a:ext uri="{FF2B5EF4-FFF2-40B4-BE49-F238E27FC236}">
                <a16:creationId xmlns:a16="http://schemas.microsoft.com/office/drawing/2014/main" id="{36538629-5452-82F9-4C02-6A20184E09A5}"/>
              </a:ext>
            </a:extLst>
          </p:cNvPr>
          <p:cNvGrpSpPr/>
          <p:nvPr/>
        </p:nvGrpSpPr>
        <p:grpSpPr>
          <a:xfrm>
            <a:off x="306305" y="4332180"/>
            <a:ext cx="570366" cy="726079"/>
            <a:chOff x="306305" y="4332180"/>
            <a:chExt cx="570366" cy="726079"/>
          </a:xfrm>
        </p:grpSpPr>
        <p:sp>
          <p:nvSpPr>
            <p:cNvPr id="113" name="Freeform: Shape 526">
              <a:extLst>
                <a:ext uri="{FF2B5EF4-FFF2-40B4-BE49-F238E27FC236}">
                  <a16:creationId xmlns:a16="http://schemas.microsoft.com/office/drawing/2014/main" id="{24D36EA2-5063-0542-16DF-7C3C38F3A549}"/>
                </a:ext>
              </a:extLst>
            </p:cNvPr>
            <p:cNvSpPr/>
            <p:nvPr/>
          </p:nvSpPr>
          <p:spPr>
            <a:xfrm>
              <a:off x="306305" y="4332180"/>
              <a:ext cx="570366" cy="7260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51362"/>
                <a:gd name="f7" fmla="val 1211084"/>
                <a:gd name="f8" fmla="val 310756"/>
                <a:gd name="f9" fmla="val 18468"/>
                <a:gd name="f10" fmla="val 242176"/>
                <a:gd name="f11" fmla="val 66728"/>
                <a:gd name="f12" fmla="val 35166"/>
                <a:gd name="f13" fmla="val 264848"/>
                <a:gd name="f14" fmla="val 5956"/>
                <a:gd name="f15" fmla="val 376608"/>
                <a:gd name="f16" fmla="val -23254"/>
                <a:gd name="f17" fmla="val 488368"/>
                <a:gd name="f18" fmla="val 60566"/>
                <a:gd name="f19" fmla="val 586158"/>
                <a:gd name="f20" fmla="val 135496"/>
                <a:gd name="f21" fmla="val 689028"/>
                <a:gd name="f22" fmla="val 210426"/>
                <a:gd name="f23" fmla="val 791898"/>
                <a:gd name="f24" fmla="val 459346"/>
                <a:gd name="f25" fmla="val 923978"/>
                <a:gd name="f26" fmla="val 455536"/>
                <a:gd name="f27" fmla="val 993828"/>
                <a:gd name="f28" fmla="val 451726"/>
                <a:gd name="f29" fmla="val 1063678"/>
                <a:gd name="f30" fmla="val 97396"/>
                <a:gd name="f31" fmla="val 1073838"/>
                <a:gd name="f32" fmla="val 112636"/>
                <a:gd name="f33" fmla="val 1108128"/>
                <a:gd name="f34" fmla="val 127876"/>
                <a:gd name="f35" fmla="val 1142418"/>
                <a:gd name="f36" fmla="val 458076"/>
                <a:gd name="f37" fmla="val 1245288"/>
                <a:gd name="f38" fmla="val 546976"/>
                <a:gd name="f39" fmla="val 1199568"/>
                <a:gd name="f40" fmla="val 635876"/>
                <a:gd name="f41" fmla="val 1153848"/>
                <a:gd name="f42" fmla="val 578726"/>
                <a:gd name="f43" fmla="val 892228"/>
                <a:gd name="f44" fmla="val 646036"/>
                <a:gd name="f45" fmla="val 833808"/>
                <a:gd name="f46" fmla="val 713346"/>
                <a:gd name="f47" fmla="val 775388"/>
                <a:gd name="f48" fmla="val 939406"/>
                <a:gd name="f49" fmla="val 926518"/>
                <a:gd name="f50" fmla="val 950836"/>
                <a:gd name="f51" fmla="val 849048"/>
                <a:gd name="f52" fmla="val 962266"/>
                <a:gd name="f53" fmla="val 771578"/>
                <a:gd name="f54" fmla="val 784466"/>
                <a:gd name="f55" fmla="val 489638"/>
                <a:gd name="f56" fmla="val 714616"/>
                <a:gd name="f57" fmla="val 368988"/>
                <a:gd name="f58" fmla="val 644766"/>
                <a:gd name="f59" fmla="val 248338"/>
                <a:gd name="f60" fmla="val 610476"/>
                <a:gd name="f61" fmla="val 122608"/>
                <a:gd name="f62" fmla="val 531736"/>
                <a:gd name="f63" fmla="val 125148"/>
                <a:gd name="f64" fmla="val 452996"/>
                <a:gd name="f65" fmla="val 127688"/>
                <a:gd name="f66" fmla="val 261226"/>
                <a:gd name="f67" fmla="val 390578"/>
                <a:gd name="f68" fmla="val 384228"/>
                <a:gd name="f69" fmla="val 223126"/>
                <a:gd name="f70" fmla="val 377878"/>
                <a:gd name="f71" fmla="val 409816"/>
                <a:gd name="f72" fmla="val 149278"/>
                <a:gd name="f73" fmla="val 417436"/>
                <a:gd name="f74" fmla="val 87048"/>
                <a:gd name="f75" fmla="val 425056"/>
                <a:gd name="f76" fmla="val 24818"/>
                <a:gd name="f77" fmla="val 379336"/>
                <a:gd name="f78" fmla="val -29792"/>
                <a:gd name="f79" fmla="+- 0 0 -90"/>
                <a:gd name="f80" fmla="*/ f3 1 951362"/>
                <a:gd name="f81" fmla="*/ f4 1 1211084"/>
                <a:gd name="f82" fmla="val f5"/>
                <a:gd name="f83" fmla="val f6"/>
                <a:gd name="f84" fmla="val f7"/>
                <a:gd name="f85" fmla="*/ f79 f0 1"/>
                <a:gd name="f86" fmla="+- f84 0 f82"/>
                <a:gd name="f87" fmla="+- f83 0 f82"/>
                <a:gd name="f88" fmla="*/ f85 1 f2"/>
                <a:gd name="f89" fmla="*/ f87 1 951362"/>
                <a:gd name="f90" fmla="*/ f86 1 1211084"/>
                <a:gd name="f91" fmla="*/ 310756 f87 1"/>
                <a:gd name="f92" fmla="*/ 18468 f86 1"/>
                <a:gd name="f93" fmla="*/ 5956 f87 1"/>
                <a:gd name="f94" fmla="*/ 376608 f86 1"/>
                <a:gd name="f95" fmla="*/ 135496 f87 1"/>
                <a:gd name="f96" fmla="*/ 689028 f86 1"/>
                <a:gd name="f97" fmla="*/ 455536 f87 1"/>
                <a:gd name="f98" fmla="*/ 993828 f86 1"/>
                <a:gd name="f99" fmla="*/ 112636 f87 1"/>
                <a:gd name="f100" fmla="*/ 1108128 f86 1"/>
                <a:gd name="f101" fmla="*/ 546976 f87 1"/>
                <a:gd name="f102" fmla="*/ 1199568 f86 1"/>
                <a:gd name="f103" fmla="*/ 646036 f87 1"/>
                <a:gd name="f104" fmla="*/ 833808 f86 1"/>
                <a:gd name="f105" fmla="*/ 950836 f87 1"/>
                <a:gd name="f106" fmla="*/ 849048 f86 1"/>
                <a:gd name="f107" fmla="*/ 714616 f87 1"/>
                <a:gd name="f108" fmla="*/ 368988 f86 1"/>
                <a:gd name="f109" fmla="*/ 531736 f87 1"/>
                <a:gd name="f110" fmla="*/ 125148 f86 1"/>
                <a:gd name="f111" fmla="*/ 242176 f87 1"/>
                <a:gd name="f112" fmla="*/ 384228 f86 1"/>
                <a:gd name="f113" fmla="*/ 417436 f87 1"/>
                <a:gd name="f114" fmla="*/ 87048 f86 1"/>
                <a:gd name="f115" fmla="+- f88 0 f1"/>
                <a:gd name="f116" fmla="*/ f91 1 951362"/>
                <a:gd name="f117" fmla="*/ f92 1 1211084"/>
                <a:gd name="f118" fmla="*/ f93 1 951362"/>
                <a:gd name="f119" fmla="*/ f94 1 1211084"/>
                <a:gd name="f120" fmla="*/ f95 1 951362"/>
                <a:gd name="f121" fmla="*/ f96 1 1211084"/>
                <a:gd name="f122" fmla="*/ f97 1 951362"/>
                <a:gd name="f123" fmla="*/ f98 1 1211084"/>
                <a:gd name="f124" fmla="*/ f99 1 951362"/>
                <a:gd name="f125" fmla="*/ f100 1 1211084"/>
                <a:gd name="f126" fmla="*/ f101 1 951362"/>
                <a:gd name="f127" fmla="*/ f102 1 1211084"/>
                <a:gd name="f128" fmla="*/ f103 1 951362"/>
                <a:gd name="f129" fmla="*/ f104 1 1211084"/>
                <a:gd name="f130" fmla="*/ f105 1 951362"/>
                <a:gd name="f131" fmla="*/ f106 1 1211084"/>
                <a:gd name="f132" fmla="*/ f107 1 951362"/>
                <a:gd name="f133" fmla="*/ f108 1 1211084"/>
                <a:gd name="f134" fmla="*/ f109 1 951362"/>
                <a:gd name="f135" fmla="*/ f110 1 1211084"/>
                <a:gd name="f136" fmla="*/ f111 1 951362"/>
                <a:gd name="f137" fmla="*/ f112 1 1211084"/>
                <a:gd name="f138" fmla="*/ f113 1 951362"/>
                <a:gd name="f139" fmla="*/ f114 1 1211084"/>
                <a:gd name="f140" fmla="*/ f82 1 f89"/>
                <a:gd name="f141" fmla="*/ f83 1 f89"/>
                <a:gd name="f142" fmla="*/ f82 1 f90"/>
                <a:gd name="f143" fmla="*/ f84 1 f90"/>
                <a:gd name="f144" fmla="*/ f116 1 f89"/>
                <a:gd name="f145" fmla="*/ f117 1 f90"/>
                <a:gd name="f146" fmla="*/ f118 1 f89"/>
                <a:gd name="f147" fmla="*/ f119 1 f90"/>
                <a:gd name="f148" fmla="*/ f120 1 f89"/>
                <a:gd name="f149" fmla="*/ f121 1 f90"/>
                <a:gd name="f150" fmla="*/ f122 1 f89"/>
                <a:gd name="f151" fmla="*/ f123 1 f90"/>
                <a:gd name="f152" fmla="*/ f124 1 f89"/>
                <a:gd name="f153" fmla="*/ f125 1 f90"/>
                <a:gd name="f154" fmla="*/ f126 1 f89"/>
                <a:gd name="f155" fmla="*/ f127 1 f90"/>
                <a:gd name="f156" fmla="*/ f128 1 f89"/>
                <a:gd name="f157" fmla="*/ f129 1 f90"/>
                <a:gd name="f158" fmla="*/ f130 1 f89"/>
                <a:gd name="f159" fmla="*/ f131 1 f90"/>
                <a:gd name="f160" fmla="*/ f132 1 f89"/>
                <a:gd name="f161" fmla="*/ f133 1 f90"/>
                <a:gd name="f162" fmla="*/ f134 1 f89"/>
                <a:gd name="f163" fmla="*/ f135 1 f90"/>
                <a:gd name="f164" fmla="*/ f136 1 f89"/>
                <a:gd name="f165" fmla="*/ f137 1 f90"/>
                <a:gd name="f166" fmla="*/ f138 1 f89"/>
                <a:gd name="f167" fmla="*/ f139 1 f90"/>
                <a:gd name="f168" fmla="*/ f140 f80 1"/>
                <a:gd name="f169" fmla="*/ f141 f80 1"/>
                <a:gd name="f170" fmla="*/ f143 f81 1"/>
                <a:gd name="f171" fmla="*/ f142 f81 1"/>
                <a:gd name="f172" fmla="*/ f144 f80 1"/>
                <a:gd name="f173" fmla="*/ f145 f81 1"/>
                <a:gd name="f174" fmla="*/ f146 f80 1"/>
                <a:gd name="f175" fmla="*/ f147 f81 1"/>
                <a:gd name="f176" fmla="*/ f148 f80 1"/>
                <a:gd name="f177" fmla="*/ f149 f81 1"/>
                <a:gd name="f178" fmla="*/ f150 f80 1"/>
                <a:gd name="f179" fmla="*/ f151 f81 1"/>
                <a:gd name="f180" fmla="*/ f152 f80 1"/>
                <a:gd name="f181" fmla="*/ f153 f81 1"/>
                <a:gd name="f182" fmla="*/ f154 f80 1"/>
                <a:gd name="f183" fmla="*/ f155 f81 1"/>
                <a:gd name="f184" fmla="*/ f156 f80 1"/>
                <a:gd name="f185" fmla="*/ f157 f81 1"/>
                <a:gd name="f186" fmla="*/ f158 f80 1"/>
                <a:gd name="f187" fmla="*/ f159 f81 1"/>
                <a:gd name="f188" fmla="*/ f160 f80 1"/>
                <a:gd name="f189" fmla="*/ f161 f81 1"/>
                <a:gd name="f190" fmla="*/ f162 f80 1"/>
                <a:gd name="f191" fmla="*/ f163 f81 1"/>
                <a:gd name="f192" fmla="*/ f164 f80 1"/>
                <a:gd name="f193" fmla="*/ f165 f81 1"/>
                <a:gd name="f194" fmla="*/ f166 f80 1"/>
                <a:gd name="f195" fmla="*/ f167 f8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15">
                  <a:pos x="f172" y="f173"/>
                </a:cxn>
                <a:cxn ang="f115">
                  <a:pos x="f174" y="f175"/>
                </a:cxn>
                <a:cxn ang="f115">
                  <a:pos x="f176" y="f177"/>
                </a:cxn>
                <a:cxn ang="f115">
                  <a:pos x="f178" y="f179"/>
                </a:cxn>
                <a:cxn ang="f115">
                  <a:pos x="f180" y="f181"/>
                </a:cxn>
                <a:cxn ang="f115">
                  <a:pos x="f182" y="f183"/>
                </a:cxn>
                <a:cxn ang="f115">
                  <a:pos x="f184" y="f185"/>
                </a:cxn>
                <a:cxn ang="f115">
                  <a:pos x="f186" y="f187"/>
                </a:cxn>
                <a:cxn ang="f115">
                  <a:pos x="f188" y="f189"/>
                </a:cxn>
                <a:cxn ang="f115">
                  <a:pos x="f190" y="f191"/>
                </a:cxn>
                <a:cxn ang="f115">
                  <a:pos x="f192" y="f193"/>
                </a:cxn>
                <a:cxn ang="f115">
                  <a:pos x="f194" y="f195"/>
                </a:cxn>
                <a:cxn ang="f115">
                  <a:pos x="f172" y="f173"/>
                </a:cxn>
              </a:cxnLst>
              <a:rect l="f168" t="f171" r="f169" b="f170"/>
              <a:pathLst>
                <a:path w="951362" h="1211084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40" y="f41"/>
                    <a:pt x="f42" y="f43"/>
                    <a:pt x="f44" y="f45"/>
                  </a:cubicBezTo>
                  <a:cubicBezTo>
                    <a:pt x="f46" y="f47"/>
                    <a:pt x="f48" y="f49"/>
                    <a:pt x="f50" y="f51"/>
                  </a:cubicBezTo>
                  <a:cubicBezTo>
                    <a:pt x="f52" y="f53"/>
                    <a:pt x="f54" y="f55"/>
                    <a:pt x="f56" y="f57"/>
                  </a:cubicBezTo>
                  <a:cubicBezTo>
                    <a:pt x="f58" y="f59"/>
                    <a:pt x="f60" y="f61"/>
                    <a:pt x="f62" y="f63"/>
                  </a:cubicBezTo>
                  <a:cubicBezTo>
                    <a:pt x="f64" y="f65"/>
                    <a:pt x="f66" y="f67"/>
                    <a:pt x="f10" y="f68"/>
                  </a:cubicBezTo>
                  <a:cubicBezTo>
                    <a:pt x="f69" y="f70"/>
                    <a:pt x="f71" y="f72"/>
                    <a:pt x="f73" y="f74"/>
                  </a:cubicBezTo>
                  <a:cubicBezTo>
                    <a:pt x="f75" y="f76"/>
                    <a:pt x="f77" y="f78"/>
                    <a:pt x="f8" y="f9"/>
                  </a:cubicBezTo>
                  <a:close/>
                </a:path>
              </a:pathLst>
            </a:custGeom>
            <a:solidFill>
              <a:srgbClr val="EFD2EC">
                <a:alpha val="18.824%"/>
              </a:srgbClr>
            </a:solidFill>
            <a:ln w="12701" cap="flat">
              <a:solidFill>
                <a:srgbClr val="FFF2CC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14" name="Oval 527">
              <a:extLst>
                <a:ext uri="{FF2B5EF4-FFF2-40B4-BE49-F238E27FC236}">
                  <a16:creationId xmlns:a16="http://schemas.microsoft.com/office/drawing/2014/main" id="{AB14A99D-2ACD-1CDB-E3C3-A1E10214B34E}"/>
                </a:ext>
              </a:extLst>
            </p:cNvPr>
            <p:cNvSpPr/>
            <p:nvPr/>
          </p:nvSpPr>
          <p:spPr>
            <a:xfrm>
              <a:off x="437631" y="4584847"/>
              <a:ext cx="157688" cy="165917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FD2EC">
                <a:alpha val="45.882%"/>
              </a:srgbClr>
            </a:solidFill>
            <a:ln w="12701" cap="flat">
              <a:solidFill>
                <a:srgbClr val="EFD2EC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endParaRPr>
            </a:p>
          </p:txBody>
        </p:sp>
      </p:grpSp>
      <p:sp>
        <p:nvSpPr>
          <p:cNvPr id="115" name="Oval 528">
            <a:extLst>
              <a:ext uri="{FF2B5EF4-FFF2-40B4-BE49-F238E27FC236}">
                <a16:creationId xmlns:a16="http://schemas.microsoft.com/office/drawing/2014/main" id="{9674B209-F50C-DC7F-E90C-63B3817B7CC8}"/>
              </a:ext>
            </a:extLst>
          </p:cNvPr>
          <p:cNvSpPr/>
          <p:nvPr/>
        </p:nvSpPr>
        <p:spPr>
          <a:xfrm>
            <a:off x="300334" y="3141082"/>
            <a:ext cx="550432" cy="57914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E2AE68">
              <a:alpha val="21.961%"/>
            </a:srgbClr>
          </a:solidFill>
          <a:ln w="12701" cap="flat">
            <a:solidFill>
              <a:srgbClr val="E2AE6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%">
              <a:solidFill>
                <a:srgbClr val="47BFD9"/>
              </a:solidFill>
              <a:uFillTx/>
              <a:latin typeface="Century Gothic" pitchFamily="34"/>
            </a:endParaRPr>
          </a:p>
        </p:txBody>
      </p:sp>
      <p:sp>
        <p:nvSpPr>
          <p:cNvPr id="116" name="Oval 529">
            <a:extLst>
              <a:ext uri="{FF2B5EF4-FFF2-40B4-BE49-F238E27FC236}">
                <a16:creationId xmlns:a16="http://schemas.microsoft.com/office/drawing/2014/main" id="{B059AA30-C2AE-63D9-B47F-430761D26CA8}"/>
              </a:ext>
            </a:extLst>
          </p:cNvPr>
          <p:cNvSpPr/>
          <p:nvPr/>
        </p:nvSpPr>
        <p:spPr>
          <a:xfrm>
            <a:off x="498018" y="3301486"/>
            <a:ext cx="209799" cy="22074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E2AE68">
              <a:alpha val="45.882%"/>
            </a:srgbClr>
          </a:solidFill>
          <a:ln w="12701" cap="flat">
            <a:solidFill>
              <a:srgbClr val="E2AE6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%">
              <a:solidFill>
                <a:srgbClr val="47BFD9"/>
              </a:solidFill>
              <a:uFillTx/>
              <a:latin typeface="Century Gothic" pitchFamily="34"/>
            </a:endParaRPr>
          </a:p>
        </p:txBody>
      </p:sp>
      <p:cxnSp>
        <p:nvCxnSpPr>
          <p:cNvPr id="117" name="Straight Connector 530">
            <a:extLst>
              <a:ext uri="{FF2B5EF4-FFF2-40B4-BE49-F238E27FC236}">
                <a16:creationId xmlns:a16="http://schemas.microsoft.com/office/drawing/2014/main" id="{B3FF8123-F01E-621C-20B3-69B8247BF443}"/>
              </a:ext>
            </a:extLst>
          </p:cNvPr>
          <p:cNvCxnSpPr/>
          <p:nvPr/>
        </p:nvCxnSpPr>
        <p:spPr>
          <a:xfrm flipV="1">
            <a:off x="707827" y="3101544"/>
            <a:ext cx="102349" cy="126068"/>
          </a:xfrm>
          <a:prstGeom prst="straightConnector1">
            <a:avLst/>
          </a:prstGeom>
          <a:noFill/>
          <a:ln w="19046" cap="flat">
            <a:solidFill>
              <a:srgbClr val="E2AE68"/>
            </a:solidFill>
            <a:prstDash val="solid"/>
            <a:miter/>
          </a:ln>
        </p:spPr>
      </p:cxnSp>
      <p:cxnSp>
        <p:nvCxnSpPr>
          <p:cNvPr id="118" name="Straight Connector 531">
            <a:extLst>
              <a:ext uri="{FF2B5EF4-FFF2-40B4-BE49-F238E27FC236}">
                <a16:creationId xmlns:a16="http://schemas.microsoft.com/office/drawing/2014/main" id="{6F6AF196-3D78-D5D1-B553-B67A66ACD903}"/>
              </a:ext>
            </a:extLst>
          </p:cNvPr>
          <p:cNvCxnSpPr/>
          <p:nvPr/>
        </p:nvCxnSpPr>
        <p:spPr>
          <a:xfrm flipV="1">
            <a:off x="810176" y="3017199"/>
            <a:ext cx="0" cy="90069"/>
          </a:xfrm>
          <a:prstGeom prst="straightConnector1">
            <a:avLst/>
          </a:prstGeom>
          <a:noFill/>
          <a:ln w="19046" cap="flat">
            <a:solidFill>
              <a:srgbClr val="E2AE68"/>
            </a:solidFill>
            <a:prstDash val="solid"/>
            <a:miter/>
          </a:ln>
        </p:spPr>
      </p:cxnSp>
      <p:cxnSp>
        <p:nvCxnSpPr>
          <p:cNvPr id="119" name="Straight Connector 532">
            <a:extLst>
              <a:ext uri="{FF2B5EF4-FFF2-40B4-BE49-F238E27FC236}">
                <a16:creationId xmlns:a16="http://schemas.microsoft.com/office/drawing/2014/main" id="{B4D9E76C-504F-A949-DCCD-2D8484199FA1}"/>
              </a:ext>
            </a:extLst>
          </p:cNvPr>
          <p:cNvCxnSpPr/>
          <p:nvPr/>
        </p:nvCxnSpPr>
        <p:spPr>
          <a:xfrm flipV="1">
            <a:off x="727606" y="3113422"/>
            <a:ext cx="102349" cy="126068"/>
          </a:xfrm>
          <a:prstGeom prst="straightConnector1">
            <a:avLst/>
          </a:prstGeom>
          <a:noFill/>
          <a:ln w="19046" cap="flat">
            <a:solidFill>
              <a:srgbClr val="E2AE68"/>
            </a:solidFill>
            <a:prstDash val="solid"/>
            <a:miter/>
          </a:ln>
        </p:spPr>
      </p:cxnSp>
      <p:cxnSp>
        <p:nvCxnSpPr>
          <p:cNvPr id="120" name="Straight Connector 533">
            <a:extLst>
              <a:ext uri="{FF2B5EF4-FFF2-40B4-BE49-F238E27FC236}">
                <a16:creationId xmlns:a16="http://schemas.microsoft.com/office/drawing/2014/main" id="{5085B96D-7FB3-839D-B380-13BE65EC658D}"/>
              </a:ext>
            </a:extLst>
          </p:cNvPr>
          <p:cNvCxnSpPr/>
          <p:nvPr/>
        </p:nvCxnSpPr>
        <p:spPr>
          <a:xfrm flipV="1">
            <a:off x="830750" y="3100986"/>
            <a:ext cx="90352" cy="12984"/>
          </a:xfrm>
          <a:prstGeom prst="straightConnector1">
            <a:avLst/>
          </a:prstGeom>
          <a:noFill/>
          <a:ln w="19046" cap="flat">
            <a:solidFill>
              <a:srgbClr val="E2AE68"/>
            </a:solidFill>
            <a:prstDash val="solid"/>
            <a:miter/>
          </a:ln>
        </p:spPr>
      </p:cxnSp>
      <p:pic>
        <p:nvPicPr>
          <p:cNvPr id="121" name="Picture 539" descr="\documentclass{article}&#10;\usepackage{amsmath}&#10;\usepackage{xcolor}&#10;\usepackage{amsfonts}&#10;\pagestyle{empty}&#10;\begin{document}&#10;\newcommand{\indep}{\perp \!\!\! \perp}&#10;&#10;$$&#10;\textcolor{blue}{&#10;\begin{pmatrix}&#10;x_{1, 1} &amp; \ldots &amp; x_{1, J}\\&#10;\vdots &amp; \ddots &amp; \vdots \\&#10;x_{G,1} &amp; \ldots &amp; x_{G, J}&#10;\end{pmatrix}}&#10;$$&#10;&#10;\end{document}" title="IguanaTex Bitmap Display">
            <a:extLst>
              <a:ext uri="{FF2B5EF4-FFF2-40B4-BE49-F238E27FC236}">
                <a16:creationId xmlns:a16="http://schemas.microsoft.com/office/drawing/2014/main" id="{8F785DA5-FD09-B32D-9DAA-C5ED1B142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45" y="3056436"/>
            <a:ext cx="2596502" cy="13306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2" name="Picture 540" descr="\documentclass{article}&#10;\usepackage{amsmath}&#10;\usepackage{amsfonts}&#10;\usepackage{xcolor}&#10;\pagestyle{empty}&#10;\begin{document}&#10;\newcommand{\indep}{\perp \!\!\! \perp}&#10;&#10;$$&#10;\textcolor{green}{&#10;\begin{pmatrix}&#10;y_{1, 1} &amp; \ldots &amp; y_{1, N}\\&#10;\vdots &amp; \ddots &amp; \vdots \\&#10;y_{G,1} &amp; \ldots &amp; y_{G, N}&#10;\end{pmatrix}}&#10;$$&#10;&#10;\end{document}" title="IguanaTex Bitmap Display">
            <a:extLst>
              <a:ext uri="{FF2B5EF4-FFF2-40B4-BE49-F238E27FC236}">
                <a16:creationId xmlns:a16="http://schemas.microsoft.com/office/drawing/2014/main" id="{046FCEDC-73EA-9447-071D-C403EA56B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066" y="443538"/>
            <a:ext cx="2608252" cy="133173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3" name="Picture 541" descr="\documentclass{article}&#10;\usepackage{amsmath}&#10;\usepackage{amsfonts}&#10;\usepackage{xcolor}&#10;\pagestyle{empty}&#10;\begin{document}&#10;\newcommand{\indep}{\perp \!\!\! \perp}&#10;&#10;$$&#10;\textcolor{red}{&#10;\begin{pmatrix}&#10;p_{1, 1} &amp; \ldots &amp; p_{1, N}\\&#10;\vdots &amp; \ddots &amp; \vdots \\&#10;p_{J,1} &amp; \ldots &amp; p_{J, N}&#10;\end{pmatrix}}&#10;$$&#10;&#10;\end{document}" title="IguanaTex Bitmap Display">
            <a:extLst>
              <a:ext uri="{FF2B5EF4-FFF2-40B4-BE49-F238E27FC236}">
                <a16:creationId xmlns:a16="http://schemas.microsoft.com/office/drawing/2014/main" id="{6F291AC5-2D75-E70A-B608-BE9CB055A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6682" y="1997086"/>
            <a:ext cx="2489847" cy="13306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4" name="Picture 545" descr="\documentclass{article}&#10;\usepackage{amsmath}&#10;\usepackage{amsfonts}&#10;\usepackage{xcolor}&#10;\pagestyle{empty}&#10;\begin{document}&#10;\newcommand{\indep}{\perp \!\!\! \perp}&#10;&#10;$$&#10; \boldsymbol{X} \boldsymbol{p}_i = \boldsymbol{y}_i&#10;$$&#10;&#10;\end{document}" title="IguanaTex Bitmap Display">
            <a:extLst>
              <a:ext uri="{FF2B5EF4-FFF2-40B4-BE49-F238E27FC236}">
                <a16:creationId xmlns:a16="http://schemas.microsoft.com/office/drawing/2014/main" id="{B508E0DB-06EE-122C-6CA9-A02E65E66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1014" y="4475530"/>
            <a:ext cx="1348310" cy="31695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5" name="Picture 546" descr="\documentclass{article}&#10;\usepackage{amsmath}&#10;\usepackage{amsfonts}&#10;\usepackage{xcolor}&#10;\pagestyle{empty}&#10;\begin{document}&#10;\newcommand{\indep}{\perp \!\!\! \perp}&#10;&#10;$$&#10;\textcolor{red}{&#10;\begin{cases}&#10;\sum_{j=1}^J p_{ji}=1\\&#10;\forall j \in \{1, \ldots, J\}, \quad p_{ji} \ge 0&#10;\end{cases}}&#10;$$&#10;&#10;\end{document}" title="IguanaTex Bitmap Display">
            <a:extLst>
              <a:ext uri="{FF2B5EF4-FFF2-40B4-BE49-F238E27FC236}">
                <a16:creationId xmlns:a16="http://schemas.microsoft.com/office/drawing/2014/main" id="{D1366427-92B4-5D76-CFD0-38AC80A35D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5202" y="4932639"/>
            <a:ext cx="2142750" cy="54822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6" name="Left Brace 4 1">
            <a:extLst>
              <a:ext uri="{FF2B5EF4-FFF2-40B4-BE49-F238E27FC236}">
                <a16:creationId xmlns:a16="http://schemas.microsoft.com/office/drawing/2014/main" id="{0045F61D-E429-AFB5-FCB7-660FFF1239A7}"/>
              </a:ext>
            </a:extLst>
          </p:cNvPr>
          <p:cNvSpPr/>
          <p:nvPr/>
        </p:nvSpPr>
        <p:spPr>
          <a:xfrm>
            <a:off x="5159154" y="4602934"/>
            <a:ext cx="610572" cy="79452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5400000"/>
              <a:gd name="f9" fmla="val 8333"/>
              <a:gd name="f10" fmla="val 50000"/>
              <a:gd name="f11" fmla="+- 0 0 -180"/>
              <a:gd name="f12" fmla="+- 0 0 -270"/>
              <a:gd name="f13" fmla="+- 0 0 -360"/>
              <a:gd name="f14" fmla="abs f3"/>
              <a:gd name="f15" fmla="abs f4"/>
              <a:gd name="f16" fmla="abs f5"/>
              <a:gd name="f17" fmla="+- 2700000 f1 0"/>
              <a:gd name="f18" fmla="*/ f11 f0 1"/>
              <a:gd name="f19" fmla="*/ f12 f0 1"/>
              <a:gd name="f20" fmla="*/ f13 f0 1"/>
              <a:gd name="f21" fmla="?: f14 f3 1"/>
              <a:gd name="f22" fmla="?: f15 f4 1"/>
              <a:gd name="f23" fmla="?: f16 f5 1"/>
              <a:gd name="f24" fmla="+- f17 0 f1"/>
              <a:gd name="f25" fmla="*/ f18 1 f2"/>
              <a:gd name="f26" fmla="*/ f19 1 f2"/>
              <a:gd name="f27" fmla="*/ f20 1 f2"/>
              <a:gd name="f28" fmla="*/ f21 1 21600"/>
              <a:gd name="f29" fmla="*/ f22 1 21600"/>
              <a:gd name="f30" fmla="*/ 21600 f21 1"/>
              <a:gd name="f31" fmla="*/ 21600 f22 1"/>
              <a:gd name="f32" fmla="+- f24 f1 0"/>
              <a:gd name="f33" fmla="+- f25 0 f1"/>
              <a:gd name="f34" fmla="+- f26 0 f1"/>
              <a:gd name="f35" fmla="+- f27 0 f1"/>
              <a:gd name="f36" fmla="min f29 f28"/>
              <a:gd name="f37" fmla="*/ f30 1 f23"/>
              <a:gd name="f38" fmla="*/ f31 1 f23"/>
              <a:gd name="f39" fmla="*/ f32 f7 1"/>
              <a:gd name="f40" fmla="val f37"/>
              <a:gd name="f41" fmla="val f38"/>
              <a:gd name="f42" fmla="*/ f39 1 f0"/>
              <a:gd name="f43" fmla="*/ f6 f36 1"/>
              <a:gd name="f44" fmla="+- f41 0 f6"/>
              <a:gd name="f45" fmla="+- f40 0 f6"/>
              <a:gd name="f46" fmla="+- 0 0 f42"/>
              <a:gd name="f47" fmla="*/ f40 f36 1"/>
              <a:gd name="f48" fmla="*/ f41 f36 1"/>
              <a:gd name="f49" fmla="*/ f45 1 2"/>
              <a:gd name="f50" fmla="min f45 f44"/>
              <a:gd name="f51" fmla="*/ f44 f10 1"/>
              <a:gd name="f52" fmla="+- 0 0 f46"/>
              <a:gd name="f53" fmla="+- f6 f49 0"/>
              <a:gd name="f54" fmla="*/ f50 f9 1"/>
              <a:gd name="f55" fmla="*/ f51 1 100000"/>
              <a:gd name="f56" fmla="*/ f52 f0 1"/>
              <a:gd name="f57" fmla="*/ f49 f36 1"/>
              <a:gd name="f58" fmla="*/ f54 1 100000"/>
              <a:gd name="f59" fmla="*/ f56 1 f7"/>
              <a:gd name="f60" fmla="*/ f53 f36 1"/>
              <a:gd name="f61" fmla="*/ f55 f36 1"/>
              <a:gd name="f62" fmla="+- f59 0 f1"/>
              <a:gd name="f63" fmla="+- f55 f58 0"/>
              <a:gd name="f64" fmla="*/ f58 f36 1"/>
              <a:gd name="f65" fmla="cos 1 f62"/>
              <a:gd name="f66" fmla="sin 1 f62"/>
              <a:gd name="f67" fmla="*/ f63 f36 1"/>
              <a:gd name="f68" fmla="+- 0 0 f65"/>
              <a:gd name="f69" fmla="+- 0 0 f66"/>
              <a:gd name="f70" fmla="+- 0 0 f68"/>
              <a:gd name="f71" fmla="+- 0 0 f69"/>
              <a:gd name="f72" fmla="val f70"/>
              <a:gd name="f73" fmla="val f71"/>
              <a:gd name="f74" fmla="*/ f72 f49 1"/>
              <a:gd name="f75" fmla="*/ f73 f58 1"/>
              <a:gd name="f76" fmla="+- f40 0 f74"/>
              <a:gd name="f77" fmla="+- f58 0 f75"/>
              <a:gd name="f78" fmla="+- f41 f75 0"/>
              <a:gd name="f79" fmla="+- f78 0 f58"/>
              <a:gd name="f80" fmla="*/ f76 f36 1"/>
              <a:gd name="f81" fmla="*/ f77 f36 1"/>
              <a:gd name="f82" fmla="*/ f79 f3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3">
                <a:pos x="f47" y="f43"/>
              </a:cxn>
              <a:cxn ang="f34">
                <a:pos x="f43" y="f61"/>
              </a:cxn>
              <a:cxn ang="f35">
                <a:pos x="f47" y="f48"/>
              </a:cxn>
            </a:cxnLst>
            <a:rect l="f80" t="f81" r="f47" b="f82"/>
            <a:pathLst>
              <a:path stroke="0">
                <a:moveTo>
                  <a:pt x="f47" y="f48"/>
                </a:moveTo>
                <a:arcTo wR="f57" hR="f64" stAng="f1" swAng="f1"/>
                <a:lnTo>
                  <a:pt x="f60" y="f67"/>
                </a:lnTo>
                <a:arcTo wR="f57" hR="f64" stAng="f6" swAng="f8"/>
                <a:arcTo wR="f57" hR="f64" stAng="f1" swAng="f8"/>
                <a:lnTo>
                  <a:pt x="f60" y="f64"/>
                </a:lnTo>
                <a:arcTo wR="f57" hR="f64" stAng="f0" swAng="f1"/>
                <a:close/>
              </a:path>
              <a:path fill="none">
                <a:moveTo>
                  <a:pt x="f47" y="f48"/>
                </a:moveTo>
                <a:arcTo wR="f57" hR="f64" stAng="f1" swAng="f1"/>
                <a:lnTo>
                  <a:pt x="f60" y="f67"/>
                </a:lnTo>
                <a:arcTo wR="f57" hR="f64" stAng="f6" swAng="f8"/>
                <a:arcTo wR="f57" hR="f64" stAng="f1" swAng="f8"/>
                <a:lnTo>
                  <a:pt x="f60" y="f64"/>
                </a:lnTo>
                <a:arcTo wR="f57" hR="f64" stAng="f0" swAng="f1"/>
              </a:path>
            </a:pathLst>
          </a:custGeom>
          <a:noFill/>
          <a:ln w="38103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%">
              <a:solidFill>
                <a:srgbClr val="000000"/>
              </a:solidFill>
              <a:uFillTx/>
              <a:latin typeface="Century Gothic" pitchFamily="34"/>
            </a:endParaRPr>
          </a:p>
        </p:txBody>
      </p:sp>
      <p:sp>
        <p:nvSpPr>
          <p:cNvPr id="127" name="Arrow: Right 548">
            <a:extLst>
              <a:ext uri="{FF2B5EF4-FFF2-40B4-BE49-F238E27FC236}">
                <a16:creationId xmlns:a16="http://schemas.microsoft.com/office/drawing/2014/main" id="{998B9B1A-A65A-626D-9C08-92D39422BDE1}"/>
              </a:ext>
            </a:extLst>
          </p:cNvPr>
          <p:cNvSpPr/>
          <p:nvPr/>
        </p:nvSpPr>
        <p:spPr>
          <a:xfrm>
            <a:off x="4217560" y="4609975"/>
            <a:ext cx="736439" cy="580314"/>
          </a:xfrm>
          <a:custGeom>
            <a:avLst>
              <a:gd name="f0" fmla="val 15597"/>
              <a:gd name="f1" fmla="val 7136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333F5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%">
              <a:solidFill>
                <a:srgbClr val="FF0000"/>
              </a:solidFill>
              <a:uFillTx/>
              <a:latin typeface="Century Gothic" pitchFamily="34"/>
            </a:endParaRPr>
          </a:p>
        </p:txBody>
      </p:sp>
      <p:sp>
        <p:nvSpPr>
          <p:cNvPr id="128" name="Arrow: Right 549">
            <a:extLst>
              <a:ext uri="{FF2B5EF4-FFF2-40B4-BE49-F238E27FC236}">
                <a16:creationId xmlns:a16="http://schemas.microsoft.com/office/drawing/2014/main" id="{B96D0A17-F1B0-C613-01ED-CD900BCE32D8}"/>
              </a:ext>
            </a:extLst>
          </p:cNvPr>
          <p:cNvSpPr/>
          <p:nvPr/>
        </p:nvSpPr>
        <p:spPr>
          <a:xfrm rot="5400013">
            <a:off x="7010658" y="3081007"/>
            <a:ext cx="736439" cy="580314"/>
          </a:xfrm>
          <a:custGeom>
            <a:avLst>
              <a:gd name="f0" fmla="val 15597"/>
              <a:gd name="f1" fmla="val 7136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333F5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%">
              <a:solidFill>
                <a:srgbClr val="FF0000"/>
              </a:solidFill>
              <a:uFillTx/>
              <a:latin typeface="Century Gothic" pitchFamily="34"/>
            </a:endParaRPr>
          </a:p>
        </p:txBody>
      </p:sp>
      <p:pic>
        <p:nvPicPr>
          <p:cNvPr id="129" name="Picture 1" descr="LES JOURNÉES OUVERTES EN BIOLOGIE, INFORMATIQUE ET MATHÉMATIQUES -  Sciencesconf.org">
            <a:extLst>
              <a:ext uri="{FF2B5EF4-FFF2-40B4-BE49-F238E27FC236}">
                <a16:creationId xmlns:a16="http://schemas.microsoft.com/office/drawing/2014/main" id="{8EAA4FB8-9304-FE7A-0C86-5A474D138B2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19.566%"/>
          <a:stretch>
            <a:fillRect/>
          </a:stretch>
        </p:blipFill>
        <p:spPr>
          <a:xfrm>
            <a:off x="1038063" y="6075621"/>
            <a:ext cx="2234574" cy="7823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emplate>220902_Servier_template</Template>
  <TotalTime>6274</TotalTime>
  <Words>236</Words>
  <Application>Microsoft Office PowerPoint</Application>
  <PresentationFormat>Widescreen</PresentationFormat>
  <Paragraphs>115</Paragraphs>
  <Slides>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Century Gothic</vt:lpstr>
      <vt:lpstr>Police système</vt:lpstr>
      <vt:lpstr>Poppins Light</vt:lpstr>
      <vt:lpstr>Times New Roman</vt:lpstr>
      <vt:lpstr>Wingdings</vt:lpstr>
      <vt:lpstr>Thème Office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Quantitative Pharmacology Group Meeting</dc:title>
  <dc:creator>FLICHE Sabine ADIR</dc:creator>
  <cp:lastModifiedBy>bastien CHASSAGNOL</cp:lastModifiedBy>
  <cp:revision>18</cp:revision>
  <dcterms:created xsi:type="dcterms:W3CDTF">2022-12-06T12:54:31Z</dcterms:created>
  <dcterms:modified xsi:type="dcterms:W3CDTF">2023-08-22T14:08:59Z</dcterms:modified>
</cp:coreProperties>
</file>

<file path=docProps/custom.xml><?xml version="1.0" encoding="utf-8"?>
<Properties xmlns="http://purl.oclc.org/ooxml/officeDocument/customProperties" xmlns:vt="http://purl.oclc.org/ooxml/officeDocument/docPropsVTypes">
  <property fmtid="{D5CDD505-2E9C-101B-9397-08002B2CF9AE}" pid="2" name="ContentTypeId">
    <vt:lpwstr>0x010100C0A860B0531BC747A1F525AE87D66A6C</vt:lpwstr>
  </property>
  <property fmtid="{D5CDD505-2E9C-101B-9397-08002B2CF9AE}" pid="3" name="MediaServiceImageTags">
    <vt:lpwstr/>
  </property>
  <property fmtid="{D5CDD505-2E9C-101B-9397-08002B2CF9AE}" pid="4" name="Order">
    <vt:r8>102000</vt:r8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bool>false</vt:bool>
  </property>
</Properties>
</file>